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notesSlides/notesSlide25.xml" ContentType="application/vnd.openxmlformats-officedocument.presentationml.notesSlide+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1"/>
  </p:notesMasterIdLst>
  <p:sldIdLst>
    <p:sldId id="420" r:id="rId3"/>
    <p:sldId id="986" r:id="rId4"/>
    <p:sldId id="1303" r:id="rId5"/>
    <p:sldId id="1302" r:id="rId6"/>
    <p:sldId id="1304" r:id="rId7"/>
    <p:sldId id="1308" r:id="rId8"/>
    <p:sldId id="1310" r:id="rId9"/>
    <p:sldId id="1309" r:id="rId10"/>
    <p:sldId id="1311" r:id="rId11"/>
    <p:sldId id="1305" r:id="rId12"/>
    <p:sldId id="1313" r:id="rId13"/>
    <p:sldId id="981" r:id="rId14"/>
    <p:sldId id="1314" r:id="rId15"/>
    <p:sldId id="1315" r:id="rId16"/>
    <p:sldId id="1316" r:id="rId17"/>
    <p:sldId id="1317" r:id="rId18"/>
    <p:sldId id="1323" r:id="rId19"/>
    <p:sldId id="1318" r:id="rId20"/>
    <p:sldId id="1319" r:id="rId21"/>
    <p:sldId id="1324" r:id="rId22"/>
    <p:sldId id="1320" r:id="rId23"/>
    <p:sldId id="1321" r:id="rId24"/>
    <p:sldId id="1322" r:id="rId25"/>
    <p:sldId id="1325" r:id="rId26"/>
    <p:sldId id="1326" r:id="rId27"/>
    <p:sldId id="1250" r:id="rId28"/>
    <p:sldId id="1327" r:id="rId29"/>
    <p:sldId id="1328" r:id="rId30"/>
    <p:sldId id="1330" r:id="rId31"/>
    <p:sldId id="1329" r:id="rId32"/>
    <p:sldId id="1331" r:id="rId33"/>
    <p:sldId id="1332" r:id="rId34"/>
    <p:sldId id="1333" r:id="rId35"/>
    <p:sldId id="1334" r:id="rId36"/>
    <p:sldId id="1336" r:id="rId37"/>
    <p:sldId id="1335" r:id="rId38"/>
    <p:sldId id="294" r:id="rId39"/>
    <p:sldId id="130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008CE6"/>
    <a:srgbClr val="FF3B30"/>
    <a:srgbClr val="D6D6D6"/>
    <a:srgbClr val="000000"/>
    <a:srgbClr val="FF9500"/>
    <a:srgbClr val="009193"/>
    <a:srgbClr val="385723"/>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83278"/>
  </p:normalViewPr>
  <p:slideViewPr>
    <p:cSldViewPr snapToGrid="0" snapToObjects="1">
      <p:cViewPr varScale="1">
        <p:scale>
          <a:sx n="177" d="100"/>
          <a:sy n="177" d="100"/>
        </p:scale>
        <p:origin x="2632" y="192"/>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3.671"/>
    </inkml:context>
    <inkml:brush xml:id="br0">
      <inkml:brushProperty name="width" value="0.2" units="cm"/>
      <inkml:brushProperty name="height" value="1.2" units="cm"/>
      <inkml:brushProperty name="color" value="#FFFFFF"/>
      <inkml:brushProperty name="inkEffects" value="pencil"/>
    </inkml:brush>
  </inkml:definitions>
  <inkml:trace contextRef="#ctx0" brushRef="#br0">0 0 16383,'0'0'0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9.874"/>
    </inkml:context>
    <inkml:brush xml:id="br0">
      <inkml:brushProperty name="width" value="0.2" units="cm"/>
      <inkml:brushProperty name="height" value="1.2" units="cm"/>
      <inkml:brushProperty name="color" value="#FFFFFF"/>
      <inkml:brushProperty name="inkEffects" value="pencil"/>
    </inkml:brush>
  </inkml:definitions>
  <inkml:trace contextRef="#ctx0" brushRef="#br0">1 0 16383,'0'0'0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4.64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5.04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6.39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6.79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7.39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8.12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8.44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8.695"/>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9.02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9.245"/>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50.041"/>
    </inkml:context>
    <inkml:brush xml:id="br0">
      <inkml:brushProperty name="width" value="0.2" units="cm"/>
      <inkml:brushProperty name="height" value="1.2" units="cm"/>
      <inkml:brushProperty name="color" value="#FFFFFF"/>
      <inkml:brushProperty name="inkEffects" value="pencil"/>
    </inkml:brush>
  </inkml:definitions>
  <inkml:trace contextRef="#ctx0" brushRef="#br0">0 0 16383,'0'0'0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9.47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5 16383,'13'-2'0,"-2"0"0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9.72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17 16383,'24'-9'0,"-11"5"0,-1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9.959"/>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0.21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68 24 16383,'-22'-5'0,"3"-1"0,4 0 0,9 3 0,1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0.442"/>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0.66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0.97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1.22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1.462"/>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1.959"/>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53.059"/>
    </inkml:context>
    <inkml:brush xml:id="br0">
      <inkml:brushProperty name="width" value="0.2" units="cm"/>
      <inkml:brushProperty name="height" value="1.2" units="cm"/>
      <inkml:brushProperty name="color" value="#FFFFFF"/>
      <inkml:brushProperty name="inkEffects" value="pencil"/>
    </inkml:brush>
  </inkml:definitions>
  <inkml:trace contextRef="#ctx0" brushRef="#br0">0 0 16383,'39'4'0,"-7"-1"0,-15 0 0,-3 1 0,-2 1 0,-5-1 0,-2 2 0,-10-1 0,-5 5 0,-4 2 0,-3 2 0,14-3 0,8 1 0,25 3 0,9 3 0,-3-1 0,-11-6 0,-25-6 0,-18 0 0,-6 1 0,-1 1 0,9-4 0,11 0 0,18 6 0,16 6 0,8 1 0,-11-4 0,-22-5 0,-25-4 0,-3-1 0,8 1 0,13-1 0,21-1 0,-10-1 0,1 0 0,-6 0 0,45 4 0,22 2 0,10 0 0,-33-1 0,-55-4 0,-36-4 0,-9-1 0,9 0 0,20 1 0,27 2 0,-9-4 0,-6 2 0,-12-1 0,9 1 0,17 2 0,14-1 0,2-2 0,-10 1 0,-7-1 0,-14 2 0,-11 0 0,-6 0 0,14 1 0,85 1 0,3 0 0,-17 0 0,-2 0 0,-4-1 0,-47 0 0,-46 2 0,9-1 0,-9 1 0,43-1 0,6 0 0,-18-3 0,2 2 0,-16-2 0,27 2 0,-10-2 0,-23 1 0,-30-1 0,-6 0 0,16 1 0,34 1 0,26 1 0,5 6 0,10-3 0,-4 4 0,2-6 0,28 7 0,31 6 0,15 2 0,-24-3 0,-40-8 0,-55-5 0,-8-1 0,3 0 0,9-1 0,11-1 0,9 1 0,1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2.62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53.72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3.64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3650 434 16383,'-93'0'0,"-1"0"0,-4-1 0,-1 0 0,5-2 0,-1 1 0,25-1 0,-1 1 0,-1-1 0,-2 0 0,0 0 0,-1 0 0,-1 1 0,-1-1 0,1 1 0,2 0 0,0-1 0,1 1 0,3 0 0,1 0 0,1 1 0,-24-2 0,4 0 0,13 1 0,3 0 0,13 1 0,4 0 0,-27 0 0,39 2 0,23 1 0,61 1 0,20 0 0,-15-1 0,18 2 0,-21-4 0,-114-11 0,-41-4 0,57 11 0,-3 0 0,-29-5 0,-12-2 0,13 4 0,23 5 0,9 2 0,-21-1 0,36 1 0,33 0 0,84 5 0,-29-2 0,6-1 0,27 2 0,3-1 0,-18-1 0,-6-1 0,24 1 0,-61-4 0,-61-4 0,-45-4 0,0 1 0,16 2 0,0 1 0,-5-1 0,-6-1 0,-8 0 0,0 0 0,9 1 0,-25-1 0,14 3 0,-2 3 0,76 3 0,64 2 0,35 0 0,-12-1 0,9-1 0,-14 0 0,8 1 0,4-1 0,1 0 0,6 0 0,2-1 0,2 1 0,3-1 0,-7 1 0,2-1 0,2 1 0,0-1 0,-3 1 0,-4-1 0,-1 1 0,-1 0 0,-3-1 0,-2 1 0,4 0 0,-2-1 0,-6 1 0,-9 0 0,14 0 0,-37-2 0,-80-3 0,-47-3 0,-6-1 0,11 2 0,-5-2 0,-5 0 0,-6 0 0,5 1 0,-7-2 0,-5 1 0,0-1 0,0 1 0,6 0 0,-6 0 0,1 1 0,3-1 0,3 1 0,3 0 0,-3-1 0,2 1 0,7 1 0,13 1 0,-6 2 0,38 4 0,79 4 0,53 4 0,19 1 0,-12-1 0,-6-2 0,-2-2 0,7 2 0,-11-1 0,9 2 0,2-1 0,-6 0 0,-12-2 0,27 0 0,-26-3 0,-37-4 0,-82-5 0,-51-4 0,-3 1 0,22 1 0,-2 1 0,-4-1 0,-5 0 0,5 0 0,-7-1 0,-3 0 0,-1 0 0,2 1 0,3 0 0,-1 1 0,0 0 0,3 0 0,3 1 0,4 0 0,-23-2 0,6 0 0,15 3 0,9 2 0,33 3 0,89 7 0,38 1 0,-23-4 0,5 0 0,4 1 0,6 1 0,-7-3 0,-2-1 0,-11-3 0,-1 0 0,-103-7 0,-27-2 0,15 6 0,-3 0 0,-36-4 0,4 1 0,13 4 0,53 6 0,65 2 0,29-1 0,-22-2 0,5 1 0,19 0 0,12 0 0,-3-1 0,-15 0 0,-3-1 0,-1 1 0,24 0 0,-6 0 0,-22 0 0,-13 1 0,-26 0 0,-82 0 0,-41-1 0,18 1 0,-5 0 0,3 1 0,-7 0 0,8 1 0,1 0 0,14 4 0,8 9 0,95 2 0,33 3 0,13 0 0,16 1 0,6-1 0,-10-1 0,6-1 0,3 0 0,-2-1 0,-18-4 0,2 0 0,-1 0 0,-3-2 0,-3-1 0,25 3 0,-6-2 0,-13-3 0,-9-3 0,-33-4 0,-106-11 0,-53-7 0,40 5 0,-8-2 0,-5-1 0,-5 1 0,14 1 0,-6 0 0,-3 0 0,-1 0 0,2 0 0,3 1 0,-5-2 0,0 0 0,3 1 0,3 0 0,5 1 0,-24-3 0,7 2 0,20 2 0,2 4 0,147 8 0,43 1 0,-45-3 0,1-1 0,2 3 0,6 0 0,-17-2 0,-14-10 0,-127-9 0,13 5 0,-6 1 0,-6-1 0,0 1 0,11 2 0,8 3 0,-3 2 0,154 13 0,-32-6 0,5 1 0,26 2 0,-1-1 0,-25-1 0,-10-2 0,-9-2 0,-87-5 0,-24-2 0,-2 2 0,-1-2 0,7 2 0,32 5 0,71 3 0,22 1 0,-4 2 0,14-1 0,1-1 0,-8 0 0,-28-2 0,-12-1 0,-26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3.86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4.0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16383,'66'12'0,"-1"0"0,16 2 0,-36-6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5.2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16383,'86'2'0,"0"-1"0,0 1 0,0 0 0,1 0 0,12 0 0,2 0 0,-8 0 0,-18 0 0,23-1 0,-47 0 0,-1-1 0,49 0 0,-1 0 0,-10 0 0,-11 0 0,-14 0 0,-5-1 0,-7 0 0,-17 0 0,-14 0 0,5 1 0,0 2 0,28 0 0,-8 1 0,-4-1 0,-14-1 0,-2 2 0,-3-2 0,14 2 0,-8-1 0,-5 0 0,3-2 0,-3 0 0,7 0 0,-3 0 0,-2 1 0,-1 2 0,7 1 0,0 1 0,-4-2 0,-1-1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6.34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3714 77 16383,'-73'-2'0,"0"1"0,0 0 0,-2 0 0,-1 0 0,-3 0 0,-11-1 0,-4 1 0,-4-1 0,10-1 0,-4 1 0,-2 0 0,-3-1 0,8 0 0,-3-1 0,-2 1 0,0-1 0,-1 1 0,11 0 0,-1 0 0,-1 0 0,0 0 0,1 0 0,1 1 0,-13-1 0,2 0 0,0 0 0,2 1 0,2 0 0,-9-1 0,3 2 0,2-1 0,6 1 0,-3 1 0,5 0 0,6 0 0,-10 0 0,10 0 0,27 0 0,6 0 0,-9 0 0,7 0 0,2 0 0,4 1 0,11 0 0,13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7.26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16383,'80'6'0,"-1"0"0,1 0 0,0-1 0,4 0 0,4-1 0,4 0 0,-3-1 0,4 0 0,3 0 0,2 0 0,1 0 0,-5 0 0,1-1 0,2 1 0,1 0 0,0-1 0,-1 1 0,0 0 0,1-1 0,0 1 0,-1 0 0,-3-1 0,-4 1 0,0-1 0,-2 1 0,-4-1 0,-3 1 0,-5-1 0,16 1 0,-7 1 0,-13-2 0,25 1 0,-70-3 0,-15 0 0,33 0 0,-7 0 0,31 0 0,-24 1 0,-11 0 0,-17 0 0,-9-1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8.1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3371 7 16383,'-98'0'0,"44"0"0,-2 0 0,-3 0 0,-4-1 0,-17 0 0,-6 0 0,18 0 0,-2 0 0,-2 1 0,-4-1 0,-2 0 0,-2 1 0,-8 0 0,-3 0 0,-1 0 0,18 0 0,-1 0 0,0 0 0,-2 0 0,-5 0 0,0 0 0,-2 0 0,1 0 0,0 0 0,0 0 0,0 0 0,1 0 0,5 0 0,2 0 0,0 0 0,1 0 0,-19 0 0,2 0 0,3 0 0,11 0 0,3 0 0,3 0 0,-24 0 0,7 0 0,24 0 0,7 0 0,-7 0 0,36 0 0,23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9.0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11 16383,'86'0'0,"0"0"0,10 1 0,3 0 0,-29 0 0,1-1 0,0 1 0,4 0 0,1 0 0,-1-1 0,1 1 0,-1-1 0,0 1 0,-5-1 0,-1 0 0,0 0 0,31 0 0,-2 0 0,-7 0 0,-3 0 0,-10-1 0,-5 1 0,-14-1 0,-5 0 0,22-1 0,-30 0 0,-21 1 0,-3 0 0,5 1 0,21 0 0,11 0 0,-3 0 0,-17 0 0,-18 0 0,4 0 0,0-1 0,3 1 0,5-3 0,-17 1 0,14 0 0,-5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2.207"/>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45 0 16383,'51'3'0,"-2"-1"0,-5-1 0,-10 0 0,-12-1 0,-4 0 0,0 0 0,0 1 0,-3 0 0,-5-1 0,0 1 0,2-1 0,3 0 0,1 0 0,-6 1 0,-51 2 0,-11-1 0,-46 1 0,18-2 0,16-1 0,29 0 0,20 0 0,13 0 0,3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9.8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2886 59 16383,'-85'-1'0,"0"1"0,9-2 0,-5 0 0,-4-1 0,12 0 0,-3 0 0,-2-1 0,-2 0 0,-11 0 0,-3 0 0,-2 0 0,2 0 0,1 1 0,-2-1 0,3 1 0,3 0 0,-10 1 0,4 0 0,6 0 0,-12 1 0,10 1 0,23-1 0,4 2 0,-1-1 0,-2 0 0,-7 0 0,-2 0 0,1 0 0,2 0 0,6 0 0,6 0 0,-14 0 0,42 0 0,17 0 0,-16 0 0,14 0 0,-20 0 0,16 0 0,-1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1.4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62 16383,'80'0'0,"0"-1"0,-3-1 0,6 1 0,5-1 0,-7 0 0,4-1 0,2 1 0,1 0 0,5-1 0,1 0 0,0 0 0,-2 0 0,-10 0 0,-1 0 0,-2 0 0,-7 0 0,32-1 0,-16 0 0,-5-1 0,-54 3 0,-18 2 0,28-2 0,-10 1 0,12-2 0,-25 2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2.1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1421 0 16383,'-77'7'0,"0"0"0,-12 0 0,-3 0 0,27-2 0,-2 0 0,-1 0 0,-4 0 0,-2-1 0,2 1 0,3-1 0,1 0 0,1 0 0,-20 1 0,5-1 0,14-2 0,5 0 0,-21-1 0,35-1 0,27 0 0,14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7.5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945 1 16383,'-71'2'0,"21"0"0,0 0 0,-34 2 0,32-1 0,-1 0 0,0 0 0,1-1 0,-26 1 0,10-2 0,11-1 0,11 0 0,5 0 0,-2 0 0,-3 1 0,4 0 0,11 0 0,14-1 0,7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8.3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877 4 16383,'-50'-1'0,"-1"0"0,-48-1 0,30 2 0,-9 0 0,0 0 0,10 0 0,10 0 0,9 0 0,8 0 0,7 1 0,5 0 0,0 0 0,-2 0 0,0-1 0,4 0 0,0 0 0,0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9.1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978 0 16383,'-88'0'0,"3"0"0,17 0 0,-7 1 0,-6 1 0,-5 1 0,4-1 0,5 0 0,15-2 0,10 1 0,12 1 0,9-2 0,11 1 0,-8-1 0,6 0 0,-11 0 0,7 1 0,4-1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9.8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773 1 16383,'-95'0'0,"12"0"0,22 1 0,8 1 0,6 0 0,6 1 0,11-1 0,10-1 0,-11-1 0,12 0 0,-12 0 0,3 0 0,-1 0 0,-16 0 0,1 0 0,3 0 0,8 0 0,11 0 0,2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0.2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0.5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0.9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2.491"/>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1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6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9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2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4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6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16383,'81'0'0,"-16"0"0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9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16383,'68'0'0,"-15"0"0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3.2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144 1 16383,'-80'4'0,"17"-1"0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3.5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2.691"/>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3.7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16383,'-66'2'0,"13"0"0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4.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4.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16383,'75'0'0,"1"0"0,21 0 0,-52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6.7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1387 9 16383,'-53'0'0,"1"0"0,-7 0 0,-2 0 0,-1 0 0,-1 0 0,-4 1 0,-1 0 0,6 1 0,2 0 0,7 1 0,1-1 0,-41 1 0,7-2 0,0-1 0,-10 0 0,16 0 0,6 0 0,19-1 0,8-1 0,7 1 0,23 0 0,96-3 0,-22 2 0,3-1 0,-3 1 0,-11 0 0,-20 1 0,-7 0 0,25 1 0,5 0 0,33 0 0,-10-1 0,-3 0 0,-17 0 0,-20 0 0,-17 1 0,-9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9.5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16383,'68'3'0,"1"0"0,5 0 0,1-1 0,-6-1 0,-2 0 0,-2 0 0,-4-1 0,27 0 0,-37 0 0,-15 0 0,10 0 0,47 2 0,-26-1 0,4 1 0,8 0 0,0 0 0,-8-1 0,-6 1 0,20-1 0,-47-1 0,-27 0 0,35 0 0,-1 0 0,29 0 0,-27 0 0,-19 0 0,-13 1 0,13 2 0,50 3 0,-16-2 0,6 2 0,14-1 0,1 0 0,-5-1 0,-5 0 0,22 1 0,-48-5 0,-32 0 0,19 0 0,-4 0 0,20 0 0,-23 0 0,-10 0 0,14 0 0,-9 0 0,19 0 0,-11 1 0,-5 0 0,2 0 0,3 0 0,6-1 0,0 0 0,-5 0 0,-9-1 0,-4 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0.2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3555 23 16383,'-56'1'0,"1"1"0,-5-2 0,0 0 0,7-3 0,0 0 0,-9 0 0,-3 0 0,-6 1 0,-3 0 0,-19 1 0,-4 0 0,27 1 0,-1 0 0,-4 0 0,-19 1 0,-4-1 0,-3 0 0,16 1 0,-1-1 0,-2 1 0,1 0 0,-1-1 0,0 1 0,-1 0 0,0-1 0,-6 0 0,-1 1 0,0-1 0,3-1 0,8 1 0,1-1 0,2 0 0,1 0 0,-19 0 0,1-1 0,4 0 0,12 1 0,3 0 0,5-1 0,-7 1 0,9 1 0,-14 0 0,49 0 0,22 0 0,9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1.0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16383,'90'2'0,"-1"1"0,-22-2 0,1 1 0,2 0 0,8 0 0,3-1 0,1 0 0,7 1 0,2-1 0,-2 0 0,-5-1 0,0 0 0,-4 0 0,23 0 0,-7-1 0,-29 0 0,-5 0 0,35 0 0,-48 1 0,3 0 0,15 0 0,4 0 0,14 0 0,2 0 0,7 0 0,-1 0 0,-6 0 0,-3 0 0,-16 0 0,-2 0 0,-3 0 0,-1 1 0,-6 0 0,-1 0 0,44 1 0,-38-1 0,-34-1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1.6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2907 0 16383,'-70'7'0,"-1"-1"0,1 1 0,-6-1 0,-1 0 0,-1-1 0,1-1 0,-1-1 0,-1 0 0,-5 0 0,-2-1 0,1 0 0,-1 0 0,0-1 0,0 0 0,-1-2 0,0 1 0,0-1 0,4 0 0,0 0 0,1-1 0,0-1 0,0 0 0,3 0 0,9 0 0,1 0 0,3 0 0,-18 0 0,5 0 0,14 0 0,5 0 0,-34 1 0,-5-1 0,0 1 0,12 1 0,29 1 0,31 0 0,18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2.5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16383,'88'7'0,"0"0"0,-20-3 0,1 0 0,1-1 0,5 0 0,1 0 0,1-1 0,3 0 0,1-1 0,-2 0 0,-3 0 0,-1 0 0,-2-1 0,17 1 0,-4 0 0,-15-2 0,-4 1 0,-15-1 0,-2 1 0,6-1 0,2 0 0,15 1 0,7 1 0,-12-1 0,4 1 0,1 0 0,5-1 0,2 1 0,-3 0 0,22 0 0,-7-1 0,-25 0 0,-10 0 0,-4 0 0,-29 0 0,11 1 0,10 1 0,-4-1 0,-11 0 0,-13-1 0,8 0 0,6 3 0,19 3 0,-23-3 0,-1 2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3.2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3586 88 16383,'-75'3'0,"-1"1"0,-11-1 0,-2 1 0,-5-2 0,-6 0 0,13-1 0,-5-1 0,-2 0 0,15 0 0,-1-1 0,-2-1 0,-1 1 0,-7-2 0,-2 0 0,0 0 0,1-1 0,2 0 0,0-1 0,1-1 0,2 1 0,9-1 0,0 0 0,3 0 0,2 0 0,-13-2 0,3 1 0,5 0 0,-14-1 0,7 1 0,16 3 0,5 2 0,-27 0 0,17 2 0,4 1 0,-3 0 0,-2 1 0,-6 1 0,-5 0 0,5-1 0,7 0 0,15 0 0,12 0 0,8 0 0,11 1 0,5-2 0,8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2.924"/>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0 16383,'0'0'0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4.1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16383,'80'4'0,"0"-1"0,-11 1 0,4-1 0,1 0 0,6-1 0,1 1 0,3-1 0,12 2 0,3-1 0,0 1 0,0-1 0,-1 0 0,-3 0 0,-14 0 0,-3-1 0,-3-1 0,17 1 0,-9-1 0,-28-1 0,-7 0 0,10 0 0,-23 0 0,11-1 0,39 1 0,-16 1 0,8 1 0,17 1 0,4 1 0,2-1 0,-2 1 0,-13-1 0,-6-1 0,-24 0 0,-7-1 0,4-1 0,-34 0 0,-14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4.8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2957 89 16383,'-81'0'0,"0"0"0,-15 0 0,-5 0 0,22 0 0,-4 0 0,0-1 0,-8 1 0,-1-2 0,-1 1 0,-2-1 0,-1 0 0,1-1 0,6 1 0,0-1 0,3-1 0,7 0 0,1 0 0,1 0 0,-2 0 0,1-1 0,1 1 0,4 0 0,1-1 0,1 1 0,0 0 0,1 0 0,2 1 0,-24-1 0,3 0 0,11 1 0,4 1 0,10 0 0,4 1 0,-26-2 0,29 2 0,34 1 0,13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5.6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21 16383,'99'3'0,"0"0"0,-31-1 0,1 0 0,0-1 0,29-1 0,0 0 0,-28 0 0,1 0 0,0 0 0,-3 0 0,1-1 0,-2 1 0,24-1 0,-1 0 0,-5 0 0,-1 0 0,-9 0 0,-4 0 0,-11 0 0,-5 1 0,27-1 0,-47-1 0,-21 2 0,27-2 0,9-1 0,25-2 0,-11 1 0,-11 0 0,-7 2 0,-5 1 0,-6 1 0,-10 0 0,-8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7.0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16383,'68'1'0,"-1"0"0,-3 0 0,-3 0 0,32-1 0,-8 0 0,-15-1 0,-28 1 0,-10-2 0,-15 2 0,5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7.7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812 1 16383,'-86'4'0,"15"0"0,42-2 0,8-1 0,-9 0 0,2 0 0,-16 0 0,4 0 0,-3 0 0,6 0 0,6 0 0,9 0 0,-5 0 0,-10 0 0,-16 0 0,-14-1 0,8 0 0,12 0 0,21 0 0,13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8.3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68 16383,'73'-9'0,"0"1"0,-3 0 0,-3 0 0,-14 1 0,-4 1 0,34-4 0,-19 5 0,-15 1 0,-9 3 0,-12 1 0,-6-1 0,-7 1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9.0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292 0 16383,'-79'8'0,"13"-2"0,42-6 0,7 0 0,-14 2 0,12-2 0,-16 2 0,14-2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9.3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15 16383,'58'3'0,"1"0"0,1-3 0,-2-1 0,-5-2 0,-5-1 0,11-3 0,-13 2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40.0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40.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16383,'79'0'0,"-11"-1"0,-43-1 0,-10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3.107"/>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0 16383,'0'0'0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40.8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3.64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3650 434 16383,'-93'0'0,"-1"0"0,-4-1 0,-1 0 0,5-2 0,-1 1 0,25-1 0,-1 1 0,-1-1 0,-2 0 0,0 0 0,-1 0 0,-1 1 0,-1-1 0,1 1 0,2 0 0,0-1 0,1 1 0,3 0 0,1 0 0,1 1 0,-24-2 0,4 0 0,13 1 0,3 0 0,13 1 0,4 0 0,-27 0 0,39 2 0,23 1 0,61 1 0,20 0 0,-15-1 0,18 2 0,-21-4 0,-114-11 0,-41-4 0,57 11 0,-3 0 0,-29-5 0,-12-2 0,13 4 0,23 5 0,9 2 0,-21-1 0,36 1 0,33 0 0,84 5 0,-29-2 0,6-1 0,27 2 0,3-1 0,-18-1 0,-6-1 0,24 1 0,-61-4 0,-61-4 0,-45-4 0,0 1 0,16 2 0,0 1 0,-5-1 0,-6-1 0,-8 0 0,0 0 0,9 1 0,-25-1 0,14 3 0,-2 3 0,76 3 0,64 2 0,35 0 0,-12-1 0,9-1 0,-14 0 0,8 1 0,4-1 0,1 0 0,6 0 0,2-1 0,2 1 0,3-1 0,-7 1 0,2-1 0,2 1 0,0-1 0,-3 1 0,-4-1 0,-1 1 0,-1 0 0,-3-1 0,-2 1 0,4 0 0,-2-1 0,-6 1 0,-9 0 0,14 0 0,-37-2 0,-80-3 0,-47-3 0,-6-1 0,11 2 0,-5-2 0,-5 0 0,-6 0 0,5 1 0,-7-2 0,-5 1 0,0-1 0,0 1 0,6 0 0,-6 0 0,1 1 0,3-1 0,3 1 0,3 0 0,-3-1 0,2 1 0,7 1 0,13 1 0,-6 2 0,38 4 0,79 4 0,53 4 0,19 1 0,-12-1 0,-6-2 0,-2-2 0,7 2 0,-11-1 0,9 2 0,2-1 0,-6 0 0,-12-2 0,27 0 0,-26-3 0,-37-4 0,-82-5 0,-51-4 0,-3 1 0,22 1 0,-2 1 0,-4-1 0,-5 0 0,5 0 0,-7-1 0,-3 0 0,-1 0 0,2 1 0,3 0 0,-1 1 0,0 0 0,3 0 0,3 1 0,4 0 0,-23-2 0,6 0 0,15 3 0,9 2 0,33 3 0,89 7 0,38 1 0,-23-4 0,5 0 0,4 1 0,6 1 0,-7-3 0,-2-1 0,-11-3 0,-1 0 0,-103-7 0,-27-2 0,15 6 0,-3 0 0,-36-4 0,4 1 0,13 4 0,53 6 0,65 2 0,29-1 0,-22-2 0,5 1 0,19 0 0,12 0 0,-3-1 0,-15 0 0,-3-1 0,-1 1 0,24 0 0,-6 0 0,-22 0 0,-13 1 0,-26 0 0,-82 0 0,-41-1 0,18 1 0,-5 0 0,3 1 0,-7 0 0,8 1 0,1 0 0,14 4 0,8 9 0,95 2 0,33 3 0,13 0 0,16 1 0,6-1 0,-10-1 0,6-1 0,3 0 0,-2-1 0,-18-4 0,2 0 0,-1 0 0,-3-2 0,-3-1 0,25 3 0,-6-2 0,-13-3 0,-9-3 0,-33-4 0,-106-11 0,-53-7 0,40 5 0,-8-2 0,-5-1 0,-5 1 0,14 1 0,-6 0 0,-3 0 0,-1 0 0,2 0 0,3 1 0,-5-2 0,0 0 0,3 1 0,3 0 0,5 1 0,-24-3 0,7 2 0,20 2 0,2 4 0,147 8 0,43 1 0,-45-3 0,1-1 0,2 3 0,6 0 0,-17-2 0,-14-10 0,-127-9 0,13 5 0,-6 1 0,-6-1 0,0 1 0,11 2 0,8 3 0,-3 2 0,154 13 0,-32-6 0,5 1 0,26 2 0,-1-1 0,-25-1 0,-10-2 0,-9-2 0,-87-5 0,-24-2 0,-2 2 0,-1-2 0,7 2 0,32 5 0,71 3 0,22 1 0,-4 2 0,14-1 0,1-1 0,-8 0 0,-28-2 0,-12-1 0,-26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3.86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4.0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16383,'66'12'0,"-1"0"0,16 2 0,-36-6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5.2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16383,'86'2'0,"0"-1"0,0 1 0,0 0 0,1 0 0,12 0 0,2 0 0,-8 0 0,-18 0 0,23-1 0,-47 0 0,-1-1 0,49 0 0,-1 0 0,-10 0 0,-11 0 0,-14 0 0,-5-1 0,-7 0 0,-17 0 0,-14 0 0,5 1 0,0 2 0,28 0 0,-8 1 0,-4-1 0,-14-1 0,-2 2 0,-3-2 0,14 2 0,-8-1 0,-5 0 0,3-2 0,-3 0 0,7 0 0,-3 0 0,-2 1 0,-1 2 0,7 1 0,0 1 0,-4-2 0,-1-1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6.34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3714 77 16383,'-73'-2'0,"0"1"0,0 0 0,-2 0 0,-1 0 0,-3 0 0,-11-1 0,-4 1 0,-4-1 0,10-1 0,-4 1 0,-2 0 0,-3-1 0,8 0 0,-3-1 0,-2 1 0,0-1 0,-1 1 0,11 0 0,-1 0 0,-1 0 0,0 0 0,1 0 0,1 1 0,-13-1 0,2 0 0,0 0 0,2 1 0,2 0 0,-9-1 0,3 2 0,2-1 0,6 1 0,-3 1 0,5 0 0,6 0 0,-10 0 0,10 0 0,27 0 0,6 0 0,-9 0 0,7 0 0,2 0 0,4 1 0,11 0 0,13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7.26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16383,'80'6'0,"-1"0"0,1 0 0,0-1 0,4 0 0,4-1 0,4 0 0,-3-1 0,4 0 0,3 0 0,2 0 0,1 0 0,-5 0 0,1-1 0,2 1 0,1 0 0,0-1 0,-1 1 0,0 0 0,1-1 0,0 1 0,-1 0 0,-3-1 0,-4 1 0,0-1 0,-2 1 0,-4-1 0,-3 1 0,-5-1 0,16 1 0,-7 1 0,-13-2 0,25 1 0,-70-3 0,-15 0 0,33 0 0,-7 0 0,31 0 0,-24 1 0,-11 0 0,-17 0 0,-9-1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8.1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3371 7 16383,'-98'0'0,"44"0"0,-2 0 0,-3 0 0,-4-1 0,-17 0 0,-6 0 0,18 0 0,-2 0 0,-2 1 0,-4-1 0,-2 0 0,-2 1 0,-8 0 0,-3 0 0,-1 0 0,18 0 0,-1 0 0,0 0 0,-2 0 0,-5 0 0,0 0 0,-2 0 0,1 0 0,0 0 0,0 0 0,0 0 0,1 0 0,5 0 0,2 0 0,0 0 0,1 0 0,-19 0 0,2 0 0,3 0 0,11 0 0,3 0 0,3 0 0,-24 0 0,7 0 0,24 0 0,7 0 0,-7 0 0,36 0 0,23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9.0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11 16383,'86'0'0,"0"0"0,10 1 0,3 0 0,-29 0 0,1-1 0,0 1 0,4 0 0,1 0 0,-1-1 0,1 1 0,-1-1 0,0 1 0,-5-1 0,-1 0 0,0 0 0,31 0 0,-2 0 0,-7 0 0,-3 0 0,-10-1 0,-5 1 0,-14-1 0,-5 0 0,22-1 0,-30 0 0,-21 1 0,-3 0 0,5 1 0,21 0 0,11 0 0,-3 0 0,-17 0 0,-18 0 0,4 0 0,0-1 0,3 1 0,5-3 0,-17 1 0,14 0 0,-5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09.8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2886 59 16383,'-85'-1'0,"0"1"0,9-2 0,-5 0 0,-4-1 0,12 0 0,-3 0 0,-2-1 0,-2 0 0,-11 0 0,-3 0 0,-2 0 0,2 0 0,1 1 0,-2-1 0,3 1 0,3 0 0,-10 1 0,4 0 0,6 0 0,-12 1 0,10 1 0,23-1 0,4 2 0,-1-1 0,-2 0 0,-7 0 0,-2 0 0,1 0 0,2 0 0,6 0 0,6 0 0,-14 0 0,42 0 0,17 0 0,-16 0 0,14 0 0,-20 0 0,16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3.457"/>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114 20 16383,'-43'-8'0,"7"2"0,15 2 0,11 3 0,7 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1.4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62 16383,'80'0'0,"0"-1"0,-3-1 0,6 1 0,5-1 0,-7 0 0,4-1 0,2 1 0,1 0 0,5-1 0,1 0 0,0 0 0,-2 0 0,-10 0 0,-1 0 0,-2 0 0,-7 0 0,32-1 0,-16 0 0,-5-1 0,-54 3 0,-18 2 0,28-2 0,-10 1 0,12-2 0,-25 2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2.1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1421 0 16383,'-77'7'0,"0"0"0,-12 0 0,-3 0 0,27-2 0,-2 0 0,-1 0 0,-4 0 0,-2-1 0,2 1 0,3-1 0,1 0 0,1 0 0,-20 1 0,5-1 0,14-2 0,5 0 0,-21-1 0,35-1 0,27 0 0,14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7.5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945 1 16383,'-71'2'0,"21"0"0,0 0 0,-34 2 0,32-1 0,-1 0 0,0 0 0,1-1 0,-26 1 0,10-2 0,11-1 0,11 0 0,5 0 0,-2 0 0,-3 1 0,4 0 0,11 0 0,14-1 0,7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8.3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877 4 16383,'-50'-1'0,"-1"0"0,-48-1 0,30 2 0,-9 0 0,0 0 0,10 0 0,10 0 0,9 0 0,8 0 0,7 1 0,5 0 0,0 0 0,-2 0 0,0-1 0,4 0 0,0 0 0,0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9.1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978 0 16383,'-88'0'0,"3"0"0,17 0 0,-7 1 0,-6 1 0,-5 1 0,4-1 0,5 0 0,15-2 0,10 1 0,12 1 0,9-2 0,11 1 0,-8-1 0,6 0 0,-11 0 0,7 1 0,4-1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19.8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773 1 16383,'-95'0'0,"12"0"0,22 1 0,8 1 0,6 0 0,6 1 0,11-1 0,10-1 0,-11-1 0,12 0 0,-12 0 0,3 0 0,-1 0 0,-16 0 0,1 0 0,3 0 0,8 0 0,11 0 0,2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0.2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0.5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0.9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1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3.874"/>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1 16383,'0'0'0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6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1.9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2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4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6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16383,'81'0'0,"-16"0"0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2.9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16383,'68'0'0,"-15"0"0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3.2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144 1 16383,'-80'4'0,"17"-1"0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3.5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3.7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16383,'-66'2'0,"13"0"0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4.490"/>
    </inkml:context>
    <inkml:brush xml:id="br0">
      <inkml:brushProperty name="width" value="0.2" units="cm"/>
      <inkml:brushProperty name="height" value="1.2" units="cm"/>
      <inkml:brushProperty name="color" value="#FFFFFF"/>
      <inkml:brushProperty name="inkEffects" value="pencil"/>
    </inkml:brush>
  </inkml:definitions>
  <inkml:trace contextRef="#ctx0" brushRef="#br0">0 0 16383,'0'0'0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4.108"/>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1 16383,'0'0'0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4.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4.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16383,'75'0'0,"1"0"0,21 0 0,-52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6.7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1387 9 16383,'-53'0'0,"1"0"0,-7 0 0,-2 0 0,-1 0 0,-1 0 0,-4 1 0,-1 0 0,6 1 0,2 0 0,7 1 0,1-1 0,-41 1 0,7-2 0,0-1 0,-10 0 0,16 0 0,6 0 0,19-1 0,8-1 0,7 1 0,23 0 0,96-3 0,-22 2 0,3-1 0,-3 1 0,-11 0 0,-20 1 0,-7 0 0,25 1 0,5 0 0,33 0 0,-10-1 0,-3 0 0,-17 0 0,-20 0 0,-17 1 0,-9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29.5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16383,'68'3'0,"1"0"0,5 0 0,1-1 0,-6-1 0,-2 0 0,-2 0 0,-4-1 0,27 0 0,-37 0 0,-15 0 0,10 0 0,47 2 0,-26-1 0,4 1 0,8 0 0,0 0 0,-8-1 0,-6 1 0,20-1 0,-47-1 0,-27 0 0,35 0 0,-1 0 0,29 0 0,-27 0 0,-19 0 0,-13 1 0,13 2 0,50 3 0,-16-2 0,6 2 0,14-1 0,1 0 0,-5-1 0,-5 0 0,22 1 0,-48-5 0,-32 0 0,19 0 0,-4 0 0,20 0 0,-23 0 0,-10 0 0,14 0 0,-9 0 0,19 0 0,-11 1 0,-5 0 0,2 0 0,3 0 0,6-1 0,0 0 0,-5 0 0,-9-1 0,-4 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0.2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3555 23 16383,'-56'1'0,"1"1"0,-5-2 0,0 0 0,7-3 0,0 0 0,-9 0 0,-3 0 0,-6 1 0,-3 0 0,-19 1 0,-4 0 0,27 1 0,-1 0 0,-4 0 0,-19 1 0,-4-1 0,-3 0 0,16 1 0,-1-1 0,-2 1 0,1 0 0,-1-1 0,0 1 0,-1 0 0,0-1 0,-6 0 0,-1 1 0,0-1 0,3-1 0,8 1 0,1-1 0,2 0 0,1 0 0,-19 0 0,1-1 0,4 0 0,12 1 0,3 0 0,5-1 0,-7 1 0,9 1 0,-14 0 0,49 0 0,22 0 0,9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1.0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16383,'90'2'0,"-1"1"0,-22-2 0,1 1 0,2 0 0,8 0 0,3-1 0,1 0 0,7 1 0,2-1 0,-2 0 0,-5-1 0,0 0 0,-4 0 0,23 0 0,-7-1 0,-29 0 0,-5 0 0,35 0 0,-48 1 0,3 0 0,15 0 0,4 0 0,14 0 0,2 0 0,7 0 0,-1 0 0,-6 0 0,-3 0 0,-16 0 0,-2 0 0,-3 0 0,-1 1 0,-6 0 0,-1 0 0,44 1 0,-38-1 0,-34-1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1.6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2907 0 16383,'-70'7'0,"-1"-1"0,1 1 0,-6-1 0,-1 0 0,-1-1 0,1-1 0,-1-1 0,-1 0 0,-5 0 0,-2-1 0,1 0 0,-1 0 0,0-1 0,0 0 0,-1-2 0,0 1 0,0-1 0,4 0 0,0 0 0,1-1 0,0-1 0,0 0 0,3 0 0,9 0 0,1 0 0,3 0 0,-18 0 0,5 0 0,14 0 0,5 0 0,-34 1 0,-5-1 0,0 1 0,12 1 0,29 1 0,31 0 0,18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2.5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16383,'88'7'0,"0"0"0,-20-3 0,1 0 0,1-1 0,5 0 0,1 0 0,1-1 0,3 0 0,1-1 0,-2 0 0,-3 0 0,-1 0 0,-2-1 0,17 1 0,-4 0 0,-15-2 0,-4 1 0,-15-1 0,-2 1 0,6-1 0,2 0 0,15 1 0,7 1 0,-12-1 0,4 1 0,1 0 0,5-1 0,2 1 0,-3 0 0,22 0 0,-7-1 0,-25 0 0,-10 0 0,-4 0 0,-29 0 0,11 1 0,10 1 0,-4-1 0,-11 0 0,-13-1 0,8 0 0,6 3 0,19 3 0,-23-3 0,-1 2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3.2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3586 88 16383,'-75'3'0,"-1"1"0,-11-1 0,-2 1 0,-5-2 0,-6 0 0,13-1 0,-5-1 0,-2 0 0,15 0 0,-1-1 0,-2-1 0,-1 1 0,-7-2 0,-2 0 0,0 0 0,1-1 0,2 0 0,0-1 0,1-1 0,2 1 0,9-1 0,0 0 0,3 0 0,2 0 0,-13-2 0,3 1 0,5 0 0,-14-1 0,7 1 0,16 3 0,5 2 0,-27 0 0,17 2 0,4 1 0,-3 0 0,-2 1 0,-6 1 0,-5 0 0,5-1 0,7 0 0,15 0 0,12 0 0,8 0 0,11 1 0,5-2 0,8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4.1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16383,'80'4'0,"0"-1"0,-11 1 0,4-1 0,1 0 0,6-1 0,1 1 0,3-1 0,12 2 0,3-1 0,0 1 0,0-1 0,-1 0 0,-3 0 0,-14 0 0,-3-1 0,-3-1 0,17 1 0,-9-1 0,-28-1 0,-7 0 0,10 0 0,-23 0 0,11-1 0,39 1 0,-16 1 0,8 1 0,17 1 0,4 1 0,2-1 0,-2 1 0,-13-1 0,-6-1 0,-24 0 0,-7-1 0,4-1 0,-34 0 0,-14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4.340"/>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1 16383,'0'0'0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4.8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2957 89 16383,'-81'0'0,"0"0"0,-15 0 0,-5 0 0,22 0 0,-4 0 0,0-1 0,-8 1 0,-1-2 0,-1 1 0,-2-1 0,-1 0 0,1-1 0,6 1 0,0-1 0,3-1 0,7 0 0,1 0 0,1 0 0,-2 0 0,1-1 0,1 1 0,4 0 0,1-1 0,1 1 0,0 0 0,1 0 0,2 1 0,-24-1 0,3 0 0,11 1 0,4 1 0,10 0 0,4 1 0,-26-2 0,29 2 0,34 1 0,13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5.6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21 16383,'99'3'0,"0"0"0,-31-1 0,1 0 0,0-1 0,29-1 0,0 0 0,-28 0 0,1 0 0,0 0 0,-3 0 0,1-1 0,-2 1 0,24-1 0,-1 0 0,-5 0 0,-1 0 0,-9 0 0,-4 0 0,-11 0 0,-5 1 0,27-1 0,-47-1 0,-21 2 0,27-2 0,9-1 0,25-2 0,-11 1 0,-11 0 0,-7 2 0,-5 1 0,-6 1 0,-10 0 0,-8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7.0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16383,'68'1'0,"-1"0"0,-3 0 0,-3 0 0,32-1 0,-8 0 0,-15-1 0,-28 1 0,-10-2 0,-15 2 0,5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7.7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812 1 16383,'-86'4'0,"15"0"0,42-2 0,8-1 0,-9 0 0,2 0 0,-16 0 0,4 0 0,-3 0 0,6 0 0,6 0 0,9 0 0,-5 0 0,-10 0 0,-16 0 0,-14-1 0,8 0 0,12 0 0,21 0 0,13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8.3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68 16383,'73'-9'0,"0"1"0,-3 0 0,-3 0 0,-14 1 0,-4 1 0,34-4 0,-19 5 0,-15 1 0,-9 3 0,-12 1 0,-6-1 0,-7 1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9.0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292 0 16383,'-79'8'0,"13"-2"0,42-6 0,7 0 0,-14 2 0,12-2 0,-16 2 0,14-2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39.3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15 16383,'58'3'0,"1"0"0,1-3 0,-2-1 0,-5-2 0,-5-1 0,11-3 0,-13 2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40.0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40.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16383,'79'0'0,"-11"-1"0,-43-1 0,-10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19:13:40.8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4.606"/>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4.890"/>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0 16383,'0'0'0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5.140"/>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5.607"/>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5.824"/>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4 16383,'31'-2'0,"-7"1"0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6.041"/>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6.240"/>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1 16383,'0'0'0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6.440"/>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1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4.974"/>
    </inkml:context>
    <inkml:brush xml:id="br0">
      <inkml:brushProperty name="width" value="0.2" units="cm"/>
      <inkml:brushProperty name="height" value="1.2" units="cm"/>
      <inkml:brushProperty name="color" value="#FFFFFF"/>
      <inkml:brushProperty name="inkEffects" value="pencil"/>
    </inkml:brush>
  </inkml:definitions>
  <inkml:trace contextRef="#ctx0" brushRef="#br0">1 0 16383,'0'0'0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6.87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7.07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7.290"/>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7.506"/>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7.707"/>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8.07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1 16383,'0'0'0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8.62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9.02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9.258"/>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19.656"/>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5.890"/>
    </inkml:context>
    <inkml:brush xml:id="br0">
      <inkml:brushProperty name="width" value="0.2" units="cm"/>
      <inkml:brushProperty name="height" value="1.2" units="cm"/>
      <inkml:brushProperty name="color" value="#FFFFFF"/>
      <inkml:brushProperty name="inkEffects" value="pencil"/>
    </inkml:brush>
  </inkml:definitions>
  <inkml:trace contextRef="#ctx0" brushRef="#br0">0 0 16383,'29'4'0,"-6"-2"0,-12 0 0,-6 0 0,-2-2 0,-1 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0.07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0.305"/>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0 16383,'0'0'0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0.52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0 16383,'0'0'0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0.806"/>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1.306"/>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16383,'0'0'0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1.689"/>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1 16383,'0'0'0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1.97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1 16383,'0'0'0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2.256"/>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0 16383,'0'0'0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3:22.906"/>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 0 16383,'0'0'0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3.581"/>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8.608"/>
    </inkml:context>
    <inkml:brush xml:id="br0">
      <inkml:brushProperty name="width" value="0.2" units="cm"/>
      <inkml:brushProperty name="height" value="1.2" units="cm"/>
      <inkml:brushProperty name="color" value="#FFFFFF"/>
      <inkml:brushProperty name="inkEffects" value="pencil"/>
    </inkml:brush>
  </inkml:definitions>
  <inkml:trace contextRef="#ctx0" brushRef="#br0">173 0 16383,'32'0'0,"4"0"0,13 0 0,-1 0 0,-13 1 0,-17 1 0,-23 2 0,-16 2 0,-13 6 0,-6 2 0,6 0 0,8-5 0,15-4 0,6-2 0,4 0 0,16 5 0,17 5 0,17 3 0,1-1 0,-18-7 0,-18-5 0,-18 0 0,-12 1 0,-13 2 0,-22-1 0,-31-2 0,-7-1 0,10 0 0,33-2 0,36 1 0,15-1 0,15 0 0,1 0 0,8 0 0,-9 0 0,-11 0 0,-9 0 0,31-1 0,37 1 0,-17 1 0,3-1 0,1 1 0,-3 0 0,14 0 0,-39-1 0,-38 1 0,-22 0 0,-23-1 0,-9 0 0,6-2 0,18 1 0,20 1 0,12-1 0,7 0 0,16 0 0,-7 0 0,5 0 0,-30 4 0,10-2 0,-12 4 0,20-4 0,24 1 0,10 2 0,18 2 0,-14-1 0,-16-1 0,-20-2 0,-5 2 0,25 1 0,9 2 0,-3-3 0,-13-1 0,-61-6 0,13 1 0,-14-1 0,31 2 0,14 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4.08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4.481"/>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4.831"/>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5.181"/>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5.91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16383,'16'3'0,"-4"-1"0,-10-1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6.44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6.74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7.19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7.580"/>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8.41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8.941"/>
    </inkml:context>
    <inkml:brush xml:id="br0">
      <inkml:brushProperty name="width" value="0.2" units="cm"/>
      <inkml:brushProperty name="height" value="1.2" units="cm"/>
      <inkml:brushProperty name="color" value="#FFFFFF"/>
      <inkml:brushProperty name="inkEffects" value="pencil"/>
    </inkml:brush>
  </inkml:definitions>
  <inkml:trace contextRef="#ctx0" brushRef="#br0">0 0 16383,'0'0'0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8.930"/>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9.29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29.64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0.46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0.89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1.280"/>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21 16383,'13'-11'0,"-4"5"0,-7 3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1.579"/>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2.21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97 6 16383,'-18'-3'0,"3"1"0,8 2 0,2 0 0,-2 0 0,0 0 0,-5 0 0,1 0 0,2 0 0,5 0 0,2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2.479"/>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2.79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8 16383,'12'-4'0,"-3"1"0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9.258"/>
    </inkml:context>
    <inkml:brush xml:id="br0">
      <inkml:brushProperty name="width" value="0.2" units="cm"/>
      <inkml:brushProperty name="height" value="1.2" units="cm"/>
      <inkml:brushProperty name="color" value="#FFFFFF"/>
      <inkml:brushProperty name="inkEffects" value="pencil"/>
    </inkml:brush>
  </inkml:definitions>
  <inkml:trace contextRef="#ctx0" brushRef="#br0">1 1 16383,'0'0'0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3.079"/>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3.49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3.86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4.246"/>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4.879"/>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5.295"/>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5.695"/>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5.912"/>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6.178"/>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6.428"/>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9.524"/>
    </inkml:context>
    <inkml:brush xml:id="br0">
      <inkml:brushProperty name="width" value="0.2" units="cm"/>
      <inkml:brushProperty name="height" value="1.2" units="cm"/>
      <inkml:brushProperty name="color" value="#FFFFFF"/>
      <inkml:brushProperty name="inkEffects" value="pencil"/>
    </inkml:brush>
  </inkml:definitions>
  <inkml:trace contextRef="#ctx0" brushRef="#br0">1 0 16383,'0'0'0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6.929"/>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7.161"/>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7.428"/>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7.663"/>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8.112"/>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8.428"/>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8.945"/>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29 16383,'32'-5'0,"1"-1"0,-1 0 0,-5 1 0,-8 1 0,-10 2 0,-5 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9.345"/>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39.695"/>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0.028"/>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2:49.708"/>
    </inkml:context>
    <inkml:brush xml:id="br0">
      <inkml:brushProperty name="width" value="0.2" units="cm"/>
      <inkml:brushProperty name="height" value="1.2" units="cm"/>
      <inkml:brushProperty name="color" value="#FFFFFF"/>
      <inkml:brushProperty name="inkEffects" value="pencil"/>
    </inkml:brush>
  </inkml:definitions>
  <inkml:trace contextRef="#ctx0" brushRef="#br0">1 0 16383,'0'0'0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0.662"/>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52 16383,'17'-11'0,"-3"2"0,-7 3 0,-3 3 0,-2 0 0,1-2 0,1 1 0,1-2 0,-2 3 0,-1 2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0.911"/>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1.24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0 16383,'0'0'0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1.52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1.77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2.34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1 16383,'0'0'0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2.678"/>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3.07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1 16383,'0'0'0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3.761"/>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97 1 16383,'-18'0'0,"0"1"0,6 0 0,2-1 0,4 0 0,1 0 0,-2 0 0,-1 0 0,1 0 0,2 0 0,4-1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20:37:43.994"/>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0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10/13/25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2381562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11</a:t>
            </a:fld>
            <a:endParaRPr lang="en-US"/>
          </a:p>
        </p:txBody>
      </p:sp>
    </p:spTree>
    <p:extLst>
      <p:ext uri="{BB962C8B-B14F-4D97-AF65-F5344CB8AC3E}">
        <p14:creationId xmlns:p14="http://schemas.microsoft.com/office/powerpoint/2010/main" val="3752214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12</a:t>
            </a:fld>
            <a:endParaRPr lang="en-US" altLang="x-none"/>
          </a:p>
        </p:txBody>
      </p:sp>
    </p:spTree>
    <p:extLst>
      <p:ext uri="{BB962C8B-B14F-4D97-AF65-F5344CB8AC3E}">
        <p14:creationId xmlns:p14="http://schemas.microsoft.com/office/powerpoint/2010/main" val="2842738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202124"/>
                </a:solidFill>
                <a:effectLst/>
                <a:latin typeface="arial" panose="020B0604020202020204" pitchFamily="34" charset="0"/>
              </a:rPr>
              <a:t>The main role for spatial weights is </a:t>
            </a:r>
            <a:r>
              <a:rPr lang="en-GB" b="1" i="0" u="none" strike="noStrike" dirty="0">
                <a:solidFill>
                  <a:srgbClr val="202124"/>
                </a:solidFill>
                <a:effectLst/>
                <a:latin typeface="arial" panose="020B0604020202020204" pitchFamily="34" charset="0"/>
              </a:rPr>
              <a:t>their use as the basis for the construction of various tests for spatial autocorrelation</a:t>
            </a:r>
            <a:r>
              <a:rPr lang="en-GB" b="0" i="0" u="none" strike="noStrike" dirty="0">
                <a:solidFill>
                  <a:srgbClr val="202124"/>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568081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Rectangular with different number of rows and columns</a:t>
            </a:r>
          </a:p>
          <a:p>
            <a:r>
              <a:rPr lang="en-US" dirty="0"/>
              <a:t>Square matrix with same row and column number. </a:t>
            </a:r>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656128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situation 1</a:t>
            </a:r>
          </a:p>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15</a:t>
            </a:fld>
            <a:endParaRPr lang="en-US"/>
          </a:p>
        </p:txBody>
      </p:sp>
    </p:spTree>
    <p:extLst>
      <p:ext uri="{BB962C8B-B14F-4D97-AF65-F5344CB8AC3E}">
        <p14:creationId xmlns:p14="http://schemas.microsoft.com/office/powerpoint/2010/main" val="3955136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16</a:t>
            </a:fld>
            <a:endParaRPr lang="en-US"/>
          </a:p>
        </p:txBody>
      </p:sp>
    </p:spTree>
    <p:extLst>
      <p:ext uri="{BB962C8B-B14F-4D97-AF65-F5344CB8AC3E}">
        <p14:creationId xmlns:p14="http://schemas.microsoft.com/office/powerpoint/2010/main" val="1623012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BDC1C6"/>
                </a:solidFill>
                <a:effectLst/>
                <a:latin typeface="arial" panose="020B0604020202020204" pitchFamily="34" charset="0"/>
              </a:rPr>
              <a:t>In its simplest form, the spatial weights matrix expresses the existence of a neighbour relation as a binary relationship, with weights 1 and 0</a:t>
            </a:r>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17</a:t>
            </a:fld>
            <a:endParaRPr lang="en-US"/>
          </a:p>
        </p:txBody>
      </p:sp>
    </p:spTree>
    <p:extLst>
      <p:ext uri="{BB962C8B-B14F-4D97-AF65-F5344CB8AC3E}">
        <p14:creationId xmlns:p14="http://schemas.microsoft.com/office/powerpoint/2010/main" val="3766194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situation 2</a:t>
            </a:r>
          </a:p>
        </p:txBody>
      </p:sp>
      <p:sp>
        <p:nvSpPr>
          <p:cNvPr id="4" name="Slide Number Placeholder 3"/>
          <p:cNvSpPr>
            <a:spLocks noGrp="1"/>
          </p:cNvSpPr>
          <p:nvPr>
            <p:ph type="sldNum" sz="quarter" idx="5"/>
          </p:nvPr>
        </p:nvSpPr>
        <p:spPr/>
        <p:txBody>
          <a:bodyPr/>
          <a:lstStyle/>
          <a:p>
            <a:fld id="{7A62181B-723A-0945-8D8D-6A6BB0D8F5A6}" type="slidenum">
              <a:rPr lang="en-US" smtClean="0"/>
              <a:t>18</a:t>
            </a:fld>
            <a:endParaRPr lang="en-US"/>
          </a:p>
        </p:txBody>
      </p:sp>
    </p:spTree>
    <p:extLst>
      <p:ext uri="{BB962C8B-B14F-4D97-AF65-F5344CB8AC3E}">
        <p14:creationId xmlns:p14="http://schemas.microsoft.com/office/powerpoint/2010/main" val="2151286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19</a:t>
            </a:fld>
            <a:endParaRPr lang="en-US"/>
          </a:p>
        </p:txBody>
      </p:sp>
    </p:spTree>
    <p:extLst>
      <p:ext uri="{BB962C8B-B14F-4D97-AF65-F5344CB8AC3E}">
        <p14:creationId xmlns:p14="http://schemas.microsoft.com/office/powerpoint/2010/main" val="654445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and B are not neighbours in the Rook’s contiguity matrix but in Queen’s case – they are neighbours.</a:t>
            </a:r>
          </a:p>
        </p:txBody>
      </p:sp>
      <p:sp>
        <p:nvSpPr>
          <p:cNvPr id="4" name="Slide Number Placeholder 3"/>
          <p:cNvSpPr>
            <a:spLocks noGrp="1"/>
          </p:cNvSpPr>
          <p:nvPr>
            <p:ph type="sldNum" sz="quarter" idx="5"/>
          </p:nvPr>
        </p:nvSpPr>
        <p:spPr/>
        <p:txBody>
          <a:bodyPr/>
          <a:lstStyle/>
          <a:p>
            <a:fld id="{7A62181B-723A-0945-8D8D-6A6BB0D8F5A6}" type="slidenum">
              <a:rPr lang="en-US" smtClean="0"/>
              <a:t>25</a:t>
            </a:fld>
            <a:endParaRPr lang="en-US"/>
          </a:p>
        </p:txBody>
      </p:sp>
    </p:spTree>
    <p:extLst>
      <p:ext uri="{BB962C8B-B14F-4D97-AF65-F5344CB8AC3E}">
        <p14:creationId xmlns:p14="http://schemas.microsoft.com/office/powerpoint/2010/main" val="3425678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26</a:t>
            </a:fld>
            <a:endParaRPr lang="en-US" altLang="x-none"/>
          </a:p>
        </p:txBody>
      </p:sp>
    </p:spTree>
    <p:extLst>
      <p:ext uri="{BB962C8B-B14F-4D97-AF65-F5344CB8AC3E}">
        <p14:creationId xmlns:p14="http://schemas.microsoft.com/office/powerpoint/2010/main" val="640573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27</a:t>
            </a:fld>
            <a:endParaRPr lang="en-US"/>
          </a:p>
        </p:txBody>
      </p:sp>
    </p:spTree>
    <p:extLst>
      <p:ext uri="{BB962C8B-B14F-4D97-AF65-F5344CB8AC3E}">
        <p14:creationId xmlns:p14="http://schemas.microsoft.com/office/powerpoint/2010/main" val="2403191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28</a:t>
            </a:fld>
            <a:endParaRPr lang="en-US"/>
          </a:p>
        </p:txBody>
      </p:sp>
    </p:spTree>
    <p:extLst>
      <p:ext uri="{BB962C8B-B14F-4D97-AF65-F5344CB8AC3E}">
        <p14:creationId xmlns:p14="http://schemas.microsoft.com/office/powerpoint/2010/main" val="80435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Suppose, the image on my right side was true – we would…</a:t>
            </a:r>
          </a:p>
        </p:txBody>
      </p:sp>
      <p:sp>
        <p:nvSpPr>
          <p:cNvPr id="4" name="Slide Number Placeholder 3"/>
          <p:cNvSpPr>
            <a:spLocks noGrp="1"/>
          </p:cNvSpPr>
          <p:nvPr>
            <p:ph type="sldNum" sz="quarter" idx="5"/>
          </p:nvPr>
        </p:nvSpPr>
        <p:spPr/>
        <p:txBody>
          <a:bodyPr/>
          <a:lstStyle/>
          <a:p>
            <a:fld id="{7A62181B-723A-0945-8D8D-6A6BB0D8F5A6}" type="slidenum">
              <a:rPr lang="en-US" smtClean="0"/>
              <a:t>29</a:t>
            </a:fld>
            <a:endParaRPr lang="en-US"/>
          </a:p>
        </p:txBody>
      </p:sp>
    </p:spTree>
    <p:extLst>
      <p:ext uri="{BB962C8B-B14F-4D97-AF65-F5344CB8AC3E}">
        <p14:creationId xmlns:p14="http://schemas.microsoft.com/office/powerpoint/2010/main" val="2436854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Suppose, the image here was true – we would…</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30</a:t>
            </a:fld>
            <a:endParaRPr lang="en-US"/>
          </a:p>
        </p:txBody>
      </p:sp>
    </p:spTree>
    <p:extLst>
      <p:ext uri="{BB962C8B-B14F-4D97-AF65-F5344CB8AC3E}">
        <p14:creationId xmlns:p14="http://schemas.microsoft.com/office/powerpoint/2010/main" val="3940893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31</a:t>
            </a:fld>
            <a:endParaRPr lang="en-US"/>
          </a:p>
        </p:txBody>
      </p:sp>
    </p:spTree>
    <p:extLst>
      <p:ext uri="{BB962C8B-B14F-4D97-AF65-F5344CB8AC3E}">
        <p14:creationId xmlns:p14="http://schemas.microsoft.com/office/powerpoint/2010/main" val="34590522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LISA’s are slightly different because these are scores. So, these are not bounded between -1 to +1</a:t>
            </a:r>
          </a:p>
        </p:txBody>
      </p:sp>
      <p:sp>
        <p:nvSpPr>
          <p:cNvPr id="4" name="Slide Number Placeholder 3"/>
          <p:cNvSpPr>
            <a:spLocks noGrp="1"/>
          </p:cNvSpPr>
          <p:nvPr>
            <p:ph type="sldNum" sz="quarter" idx="5"/>
          </p:nvPr>
        </p:nvSpPr>
        <p:spPr/>
        <p:txBody>
          <a:bodyPr/>
          <a:lstStyle/>
          <a:p>
            <a:fld id="{7A62181B-723A-0945-8D8D-6A6BB0D8F5A6}" type="slidenum">
              <a:rPr lang="en-US" smtClean="0"/>
              <a:t>32</a:t>
            </a:fld>
            <a:endParaRPr lang="en-US"/>
          </a:p>
        </p:txBody>
      </p:sp>
    </p:spTree>
    <p:extLst>
      <p:ext uri="{BB962C8B-B14F-4D97-AF65-F5344CB8AC3E}">
        <p14:creationId xmlns:p14="http://schemas.microsoft.com/office/powerpoint/2010/main" val="2196743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33</a:t>
            </a:fld>
            <a:endParaRPr lang="en-US"/>
          </a:p>
        </p:txBody>
      </p:sp>
    </p:spTree>
    <p:extLst>
      <p:ext uri="{BB962C8B-B14F-4D97-AF65-F5344CB8AC3E}">
        <p14:creationId xmlns:p14="http://schemas.microsoft.com/office/powerpoint/2010/main" val="13084478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34</a:t>
            </a:fld>
            <a:endParaRPr lang="en-US"/>
          </a:p>
        </p:txBody>
      </p:sp>
    </p:spTree>
    <p:extLst>
      <p:ext uri="{BB962C8B-B14F-4D97-AF65-F5344CB8AC3E}">
        <p14:creationId xmlns:p14="http://schemas.microsoft.com/office/powerpoint/2010/main" val="503462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let’s recap on last week</a:t>
            </a:r>
          </a:p>
        </p:txBody>
      </p:sp>
      <p:sp>
        <p:nvSpPr>
          <p:cNvPr id="4" name="Slide Number Placeholder 3"/>
          <p:cNvSpPr>
            <a:spLocks noGrp="1"/>
          </p:cNvSpPr>
          <p:nvPr>
            <p:ph type="sldNum" sz="quarter" idx="5"/>
          </p:nvPr>
        </p:nvSpPr>
        <p:spPr/>
        <p:txBody>
          <a:bodyPr/>
          <a:lstStyle/>
          <a:p>
            <a:fld id="{7A62181B-723A-0945-8D8D-6A6BB0D8F5A6}" type="slidenum">
              <a:rPr lang="en-US" smtClean="0"/>
              <a:t>3</a:t>
            </a:fld>
            <a:endParaRPr lang="en-US"/>
          </a:p>
        </p:txBody>
      </p:sp>
    </p:spTree>
    <p:extLst>
      <p:ext uri="{BB962C8B-B14F-4D97-AF65-F5344CB8AC3E}">
        <p14:creationId xmlns:p14="http://schemas.microsoft.com/office/powerpoint/2010/main" val="1750896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HH: </a:t>
            </a:r>
            <a:r>
              <a:rPr lang="en-GB" b="0" i="0" u="none" strike="noStrike" dirty="0">
                <a:solidFill>
                  <a:srgbClr val="000000"/>
                </a:solidFill>
                <a:effectLst/>
                <a:latin typeface="-webkit-standard"/>
              </a:rPr>
              <a:t>A location with a high value is surrounded by neighbours with high values. This indicates a spatial cluster of high values (positive spatial autocorrelation). </a:t>
            </a:r>
            <a:r>
              <a:rPr lang="en-GB" b="1" i="0" u="none" strike="noStrike" dirty="0">
                <a:solidFill>
                  <a:srgbClr val="000000"/>
                </a:solidFill>
                <a:effectLst/>
              </a:rPr>
              <a:t>Interpretation</a:t>
            </a:r>
            <a:r>
              <a:rPr lang="en-GB" b="0" i="0" u="none" strike="noStrike" dirty="0">
                <a:solidFill>
                  <a:srgbClr val="000000"/>
                </a:solidFill>
                <a:effectLst/>
                <a:latin typeface="-webkit-standard"/>
              </a:rPr>
              <a:t>: It can be seen as a "hot spot.”</a:t>
            </a:r>
          </a:p>
          <a:p>
            <a:r>
              <a:rPr lang="en-GB" b="0" i="0" u="none" strike="noStrike" dirty="0">
                <a:solidFill>
                  <a:srgbClr val="000000"/>
                </a:solidFill>
                <a:effectLst/>
                <a:latin typeface="-webkit-standard"/>
              </a:rPr>
              <a:t>LL: A location with a low value is surrounded by neighbours with low values. This indicates a spatial cluster of low values (positive spatial autocorrelation). </a:t>
            </a:r>
            <a:r>
              <a:rPr lang="en-GB" b="1" i="0" u="none" strike="noStrike" dirty="0">
                <a:solidFill>
                  <a:srgbClr val="000000"/>
                </a:solidFill>
                <a:effectLst/>
              </a:rPr>
              <a:t>Interpretation</a:t>
            </a:r>
            <a:r>
              <a:rPr lang="en-GB" b="0" i="0" u="none" strike="noStrike" dirty="0">
                <a:solidFill>
                  <a:srgbClr val="000000"/>
                </a:solidFill>
                <a:effectLst/>
                <a:latin typeface="-webkit-standard"/>
              </a:rPr>
              <a:t>: It can be seen as a "cold spot.”</a:t>
            </a:r>
          </a:p>
          <a:p>
            <a:endParaRPr lang="en-GB" b="0" i="0" u="none" strike="noStrike" dirty="0">
              <a:solidFill>
                <a:srgbClr val="000000"/>
              </a:solidFill>
              <a:effectLst/>
              <a:latin typeface="-webkit-standard"/>
            </a:endParaRPr>
          </a:p>
          <a:p>
            <a:r>
              <a:rPr lang="en-GB" b="0" i="0" u="none" strike="noStrike" dirty="0">
                <a:solidFill>
                  <a:srgbClr val="000000"/>
                </a:solidFill>
                <a:effectLst/>
                <a:latin typeface="-webkit-standard"/>
              </a:rPr>
              <a:t>HL: A location with a high value is surrounded by neighbours with low values. This indicates a spatial outlier (negative spatial autocorrelation). </a:t>
            </a:r>
            <a:r>
              <a:rPr lang="en-GB" b="1" i="0" u="none" strike="noStrike" dirty="0">
                <a:solidFill>
                  <a:srgbClr val="000000"/>
                </a:solidFill>
                <a:effectLst/>
              </a:rPr>
              <a:t>Interpretation</a:t>
            </a:r>
            <a:r>
              <a:rPr lang="en-GB" b="0" i="0" u="none" strike="noStrike" dirty="0">
                <a:solidFill>
                  <a:srgbClr val="000000"/>
                </a:solidFill>
                <a:effectLst/>
                <a:latin typeface="-webkit-standard"/>
              </a:rPr>
              <a:t>: The location deviates from its </a:t>
            </a:r>
            <a:r>
              <a:rPr lang="en-GB" b="0" i="0" u="none" strike="noStrike" dirty="0" err="1">
                <a:solidFill>
                  <a:srgbClr val="000000"/>
                </a:solidFill>
                <a:effectLst/>
                <a:latin typeface="-webkit-standard"/>
              </a:rPr>
              <a:t>neighbors</a:t>
            </a:r>
            <a:r>
              <a:rPr lang="en-GB" b="0" i="0" u="none" strike="noStrike" dirty="0">
                <a:solidFill>
                  <a:srgbClr val="000000"/>
                </a:solidFill>
                <a:effectLst/>
                <a:latin typeface="-webkit-standard"/>
              </a:rPr>
              <a:t>, creating a potential anomaly.</a:t>
            </a:r>
          </a:p>
          <a:p>
            <a:r>
              <a:rPr lang="en-GB" b="0" i="0" u="none" strike="noStrike" dirty="0">
                <a:solidFill>
                  <a:srgbClr val="000000"/>
                </a:solidFill>
                <a:effectLst/>
                <a:latin typeface="-webkit-standard"/>
              </a:rPr>
              <a:t>LH: A location with a low value is surrounded by neighbours with high values. This also indicates a spatial outlier (negative spatial autocorrelation). </a:t>
            </a:r>
            <a:r>
              <a:rPr lang="en-GB" b="1" i="0" u="none" strike="noStrike" dirty="0">
                <a:solidFill>
                  <a:srgbClr val="000000"/>
                </a:solidFill>
                <a:effectLst/>
              </a:rPr>
              <a:t>Interpretation</a:t>
            </a:r>
            <a:r>
              <a:rPr lang="en-GB" b="0" i="0" u="none" strike="noStrike" dirty="0">
                <a:solidFill>
                  <a:srgbClr val="000000"/>
                </a:solidFill>
                <a:effectLst/>
                <a:latin typeface="-webkit-standard"/>
              </a:rPr>
              <a:t>: Like HL, this suggests the location behaves differently compared to its surroundings.</a:t>
            </a:r>
          </a:p>
          <a:p>
            <a:endParaRPr lang="en-GB" b="0" i="0" u="none" strike="noStrike" dirty="0">
              <a:solidFill>
                <a:srgbClr val="000000"/>
              </a:solidFill>
              <a:effectLst/>
              <a:latin typeface="-webkit-standard"/>
            </a:endParaRPr>
          </a:p>
          <a:p>
            <a:r>
              <a:rPr lang="en-GB" b="0" i="0" u="none" strike="noStrike" dirty="0">
                <a:solidFill>
                  <a:srgbClr val="000000"/>
                </a:solidFill>
                <a:effectLst/>
                <a:latin typeface="-webkit-standard"/>
              </a:rPr>
              <a:t>Overall mean qualification, Spatial-lag mean (</a:t>
            </a:r>
            <a:r>
              <a:rPr lang="en-GB" b="0" i="0" u="none" strike="noStrike">
                <a:solidFill>
                  <a:srgbClr val="000000"/>
                </a:solidFill>
                <a:effectLst/>
                <a:latin typeface="-webkit-standard"/>
              </a:rPr>
              <a:t>direct neighbours)</a:t>
            </a:r>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36</a:t>
            </a:fld>
            <a:endParaRPr lang="en-US"/>
          </a:p>
        </p:txBody>
      </p:sp>
    </p:spTree>
    <p:extLst>
      <p:ext uri="{BB962C8B-B14F-4D97-AF65-F5344CB8AC3E}">
        <p14:creationId xmlns:p14="http://schemas.microsoft.com/office/powerpoint/2010/main" val="3052545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37</a:t>
            </a:fld>
            <a:endParaRPr lang="en-US"/>
          </a:p>
        </p:txBody>
      </p:sp>
    </p:spTree>
    <p:extLst>
      <p:ext uri="{BB962C8B-B14F-4D97-AF65-F5344CB8AC3E}">
        <p14:creationId xmlns:p14="http://schemas.microsoft.com/office/powerpoint/2010/main" val="3065740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an analytical context….</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Tobler’s first law which states that…</a:t>
            </a:r>
          </a:p>
          <a:p>
            <a:endParaRPr lang="en-US" dirty="0"/>
          </a:p>
          <a:p>
            <a:r>
              <a:rPr lang="en-US" dirty="0"/>
              <a:t>Now, where in the traditional statistical sense (where geography is basically removed) – the observations regardless of proximity are assumed to be independent. But in spatial statistics; however, it assumes otherwise aka dependence – saying that geographic data tend to be spatially dependent. </a:t>
            </a:r>
          </a:p>
        </p:txBody>
      </p:sp>
      <p:sp>
        <p:nvSpPr>
          <p:cNvPr id="4" name="Slide Number Placeholder 3"/>
          <p:cNvSpPr>
            <a:spLocks noGrp="1"/>
          </p:cNvSpPr>
          <p:nvPr>
            <p:ph type="sldNum" sz="quarter" idx="5"/>
          </p:nvPr>
        </p:nvSpPr>
        <p:spPr/>
        <p:txBody>
          <a:bodyPr/>
          <a:lstStyle/>
          <a:p>
            <a:fld id="{7A62181B-723A-0945-8D8D-6A6BB0D8F5A6}" type="slidenum">
              <a:rPr lang="en-US" smtClean="0"/>
              <a:t>5</a:t>
            </a:fld>
            <a:endParaRPr lang="en-US"/>
          </a:p>
        </p:txBody>
      </p:sp>
    </p:spTree>
    <p:extLst>
      <p:ext uri="{BB962C8B-B14F-4D97-AF65-F5344CB8AC3E}">
        <p14:creationId xmlns:p14="http://schemas.microsoft.com/office/powerpoint/2010/main" val="2697353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are examining spatial autocorrelation – these location-specific</a:t>
            </a:r>
          </a:p>
        </p:txBody>
      </p:sp>
      <p:sp>
        <p:nvSpPr>
          <p:cNvPr id="4" name="Slide Number Placeholder 3"/>
          <p:cNvSpPr>
            <a:spLocks noGrp="1"/>
          </p:cNvSpPr>
          <p:nvPr>
            <p:ph type="sldNum" sz="quarter" idx="5"/>
          </p:nvPr>
        </p:nvSpPr>
        <p:spPr/>
        <p:txBody>
          <a:bodyPr/>
          <a:lstStyle/>
          <a:p>
            <a:fld id="{7A62181B-723A-0945-8D8D-6A6BB0D8F5A6}" type="slidenum">
              <a:rPr lang="en-US" smtClean="0"/>
              <a:t>6</a:t>
            </a:fld>
            <a:endParaRPr lang="en-US"/>
          </a:p>
        </p:txBody>
      </p:sp>
    </p:spTree>
    <p:extLst>
      <p:ext uri="{BB962C8B-B14F-4D97-AF65-F5344CB8AC3E}">
        <p14:creationId xmlns:p14="http://schemas.microsoft.com/office/powerpoint/2010/main" val="1828476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7</a:t>
            </a:fld>
            <a:endParaRPr lang="en-US"/>
          </a:p>
        </p:txBody>
      </p:sp>
    </p:spTree>
    <p:extLst>
      <p:ext uri="{BB962C8B-B14F-4D97-AF65-F5344CB8AC3E}">
        <p14:creationId xmlns:p14="http://schemas.microsoft.com/office/powerpoint/2010/main" val="3096106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Spatial heterogeneity is the variation of observed values in space, and these variation in can be horizontally, vertically or diagonal-wise  </a:t>
            </a:r>
          </a:p>
        </p:txBody>
      </p:sp>
      <p:sp>
        <p:nvSpPr>
          <p:cNvPr id="4" name="Slide Number Placeholder 3"/>
          <p:cNvSpPr>
            <a:spLocks noGrp="1"/>
          </p:cNvSpPr>
          <p:nvPr>
            <p:ph type="sldNum" sz="quarter" idx="5"/>
          </p:nvPr>
        </p:nvSpPr>
        <p:spPr/>
        <p:txBody>
          <a:bodyPr/>
          <a:lstStyle/>
          <a:p>
            <a:fld id="{7A62181B-723A-0945-8D8D-6A6BB0D8F5A6}" type="slidenum">
              <a:rPr lang="en-US" smtClean="0"/>
              <a:t>8</a:t>
            </a:fld>
            <a:endParaRPr lang="en-US"/>
          </a:p>
        </p:txBody>
      </p:sp>
    </p:spTree>
    <p:extLst>
      <p:ext uri="{BB962C8B-B14F-4D97-AF65-F5344CB8AC3E}">
        <p14:creationId xmlns:p14="http://schemas.microsoft.com/office/powerpoint/2010/main" val="2624075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447160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10/13/25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10/13/25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10/13/25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951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10/13/25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10/13/25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10/13/25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12.png"/><Relationship Id="rId5" Type="http://schemas.openxmlformats.org/officeDocument/2006/relationships/image" Target="../media/image6.png"/><Relationship Id="rId4" Type="http://schemas.openxmlformats.org/officeDocument/2006/relationships/image" Target="../media/image410.png"/></Relationships>
</file>

<file path=ppt/slides/_rels/slide14.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81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17" Type="http://schemas.openxmlformats.org/officeDocument/2006/relationships/customXml" Target="../ink/ink90.xml"/><Relationship Id="rId21" Type="http://schemas.openxmlformats.org/officeDocument/2006/relationships/image" Target="../media/image19.png"/><Relationship Id="rId42" Type="http://schemas.openxmlformats.org/officeDocument/2006/relationships/customXml" Target="../ink/ink22.xml"/><Relationship Id="rId63" Type="http://schemas.openxmlformats.org/officeDocument/2006/relationships/customXml" Target="../ink/ink42.xml"/><Relationship Id="rId84" Type="http://schemas.openxmlformats.org/officeDocument/2006/relationships/customXml" Target="../ink/ink61.xml"/><Relationship Id="rId138" Type="http://schemas.openxmlformats.org/officeDocument/2006/relationships/customXml" Target="../ink/ink109.xml"/><Relationship Id="rId107" Type="http://schemas.openxmlformats.org/officeDocument/2006/relationships/customXml" Target="../ink/ink81.xml"/><Relationship Id="rId11" Type="http://schemas.openxmlformats.org/officeDocument/2006/relationships/image" Target="../media/image14.png"/><Relationship Id="rId32" Type="http://schemas.openxmlformats.org/officeDocument/2006/relationships/customXml" Target="../ink/ink14.xml"/><Relationship Id="rId53" Type="http://schemas.openxmlformats.org/officeDocument/2006/relationships/customXml" Target="../ink/ink32.xml"/><Relationship Id="rId74" Type="http://schemas.openxmlformats.org/officeDocument/2006/relationships/customXml" Target="../ink/ink52.xml"/><Relationship Id="rId128" Type="http://schemas.openxmlformats.org/officeDocument/2006/relationships/customXml" Target="../ink/ink99.xml"/><Relationship Id="rId149" Type="http://schemas.openxmlformats.org/officeDocument/2006/relationships/customXml" Target="../ink/ink117.xml"/><Relationship Id="rId5" Type="http://schemas.openxmlformats.org/officeDocument/2006/relationships/image" Target="../media/image11.png"/><Relationship Id="rId95" Type="http://schemas.openxmlformats.org/officeDocument/2006/relationships/image" Target="../media/image32.png"/><Relationship Id="rId22" Type="http://schemas.openxmlformats.org/officeDocument/2006/relationships/customXml" Target="../ink/ink9.xml"/><Relationship Id="rId27" Type="http://schemas.openxmlformats.org/officeDocument/2006/relationships/image" Target="../media/image22.png"/><Relationship Id="rId43" Type="http://schemas.openxmlformats.org/officeDocument/2006/relationships/customXml" Target="../ink/ink23.xml"/><Relationship Id="rId48" Type="http://schemas.openxmlformats.org/officeDocument/2006/relationships/customXml" Target="../ink/ink27.xml"/><Relationship Id="rId64" Type="http://schemas.openxmlformats.org/officeDocument/2006/relationships/customXml" Target="../ink/ink43.xml"/><Relationship Id="rId69" Type="http://schemas.openxmlformats.org/officeDocument/2006/relationships/customXml" Target="../ink/ink48.xml"/><Relationship Id="rId113" Type="http://schemas.openxmlformats.org/officeDocument/2006/relationships/image" Target="../media/image33.png"/><Relationship Id="rId118" Type="http://schemas.openxmlformats.org/officeDocument/2006/relationships/image" Target="../media/image34.png"/><Relationship Id="rId134" Type="http://schemas.openxmlformats.org/officeDocument/2006/relationships/customXml" Target="../ink/ink105.xml"/><Relationship Id="rId139" Type="http://schemas.openxmlformats.org/officeDocument/2006/relationships/customXml" Target="../ink/ink110.xml"/><Relationship Id="rId80" Type="http://schemas.openxmlformats.org/officeDocument/2006/relationships/customXml" Target="../ink/ink57.xml"/><Relationship Id="rId85" Type="http://schemas.openxmlformats.org/officeDocument/2006/relationships/customXml" Target="../ink/ink62.xml"/><Relationship Id="rId150" Type="http://schemas.openxmlformats.org/officeDocument/2006/relationships/customXml" Target="../ink/ink118.xml"/><Relationship Id="rId155" Type="http://schemas.openxmlformats.org/officeDocument/2006/relationships/image" Target="../media/image40.png"/><Relationship Id="rId12" Type="http://schemas.openxmlformats.org/officeDocument/2006/relationships/customXml" Target="../ink/ink4.xml"/><Relationship Id="rId17" Type="http://schemas.openxmlformats.org/officeDocument/2006/relationships/image" Target="../media/image17.png"/><Relationship Id="rId33" Type="http://schemas.openxmlformats.org/officeDocument/2006/relationships/image" Target="../media/image25.png"/><Relationship Id="rId38" Type="http://schemas.openxmlformats.org/officeDocument/2006/relationships/image" Target="../media/image26.png"/><Relationship Id="rId59" Type="http://schemas.openxmlformats.org/officeDocument/2006/relationships/customXml" Target="../ink/ink38.xml"/><Relationship Id="rId103" Type="http://schemas.openxmlformats.org/officeDocument/2006/relationships/customXml" Target="../ink/ink77.xml"/><Relationship Id="rId108" Type="http://schemas.openxmlformats.org/officeDocument/2006/relationships/customXml" Target="../ink/ink82.xml"/><Relationship Id="rId124" Type="http://schemas.openxmlformats.org/officeDocument/2006/relationships/customXml" Target="../ink/ink96.xml"/><Relationship Id="rId129" Type="http://schemas.openxmlformats.org/officeDocument/2006/relationships/customXml" Target="../ink/ink100.xml"/><Relationship Id="rId54" Type="http://schemas.openxmlformats.org/officeDocument/2006/relationships/customXml" Target="../ink/ink33.xml"/><Relationship Id="rId70" Type="http://schemas.openxmlformats.org/officeDocument/2006/relationships/customXml" Target="../ink/ink49.xml"/><Relationship Id="rId75" Type="http://schemas.openxmlformats.org/officeDocument/2006/relationships/customXml" Target="../ink/ink53.xml"/><Relationship Id="rId91" Type="http://schemas.openxmlformats.org/officeDocument/2006/relationships/customXml" Target="../ink/ink67.xml"/><Relationship Id="rId96" Type="http://schemas.openxmlformats.org/officeDocument/2006/relationships/customXml" Target="../ink/ink70.xml"/><Relationship Id="rId140" Type="http://schemas.openxmlformats.org/officeDocument/2006/relationships/image" Target="../media/image36.png"/><Relationship Id="rId145"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customXml" Target="../ink/ink1.xml"/><Relationship Id="rId23" Type="http://schemas.openxmlformats.org/officeDocument/2006/relationships/image" Target="../media/image20.png"/><Relationship Id="rId28" Type="http://schemas.openxmlformats.org/officeDocument/2006/relationships/customXml" Target="../ink/ink12.xml"/><Relationship Id="rId49" Type="http://schemas.openxmlformats.org/officeDocument/2006/relationships/customXml" Target="../ink/ink28.xml"/><Relationship Id="rId114" Type="http://schemas.openxmlformats.org/officeDocument/2006/relationships/customXml" Target="../ink/ink87.xml"/><Relationship Id="rId119" Type="http://schemas.openxmlformats.org/officeDocument/2006/relationships/customXml" Target="../ink/ink91.xml"/><Relationship Id="rId44" Type="http://schemas.openxmlformats.org/officeDocument/2006/relationships/customXml" Target="../ink/ink24.xml"/><Relationship Id="rId60" Type="http://schemas.openxmlformats.org/officeDocument/2006/relationships/customXml" Target="../ink/ink39.xml"/><Relationship Id="rId65" Type="http://schemas.openxmlformats.org/officeDocument/2006/relationships/customXml" Target="../ink/ink44.xml"/><Relationship Id="rId81" Type="http://schemas.openxmlformats.org/officeDocument/2006/relationships/customXml" Target="../ink/ink58.xml"/><Relationship Id="rId86" Type="http://schemas.openxmlformats.org/officeDocument/2006/relationships/customXml" Target="../ink/ink63.xml"/><Relationship Id="rId130" Type="http://schemas.openxmlformats.org/officeDocument/2006/relationships/customXml" Target="../ink/ink101.xml"/><Relationship Id="rId135" Type="http://schemas.openxmlformats.org/officeDocument/2006/relationships/customXml" Target="../ink/ink106.xml"/><Relationship Id="rId151" Type="http://schemas.openxmlformats.org/officeDocument/2006/relationships/customXml" Target="../ink/ink119.xml"/><Relationship Id="rId13" Type="http://schemas.openxmlformats.org/officeDocument/2006/relationships/image" Target="../media/image15.png"/><Relationship Id="rId18" Type="http://schemas.openxmlformats.org/officeDocument/2006/relationships/customXml" Target="../ink/ink7.xml"/><Relationship Id="rId39" Type="http://schemas.openxmlformats.org/officeDocument/2006/relationships/customXml" Target="../ink/ink19.xml"/><Relationship Id="rId109" Type="http://schemas.openxmlformats.org/officeDocument/2006/relationships/customXml" Target="../ink/ink83.xml"/><Relationship Id="rId34" Type="http://schemas.openxmlformats.org/officeDocument/2006/relationships/customXml" Target="../ink/ink15.xml"/><Relationship Id="rId50" Type="http://schemas.openxmlformats.org/officeDocument/2006/relationships/customXml" Target="../ink/ink29.xml"/><Relationship Id="rId55" Type="http://schemas.openxmlformats.org/officeDocument/2006/relationships/customXml" Target="../ink/ink34.xml"/><Relationship Id="rId76" Type="http://schemas.openxmlformats.org/officeDocument/2006/relationships/customXml" Target="../ink/ink54.xml"/><Relationship Id="rId97" Type="http://schemas.openxmlformats.org/officeDocument/2006/relationships/customXml" Target="../ink/ink71.xml"/><Relationship Id="rId104" Type="http://schemas.openxmlformats.org/officeDocument/2006/relationships/customXml" Target="../ink/ink78.xml"/><Relationship Id="rId120" Type="http://schemas.openxmlformats.org/officeDocument/2006/relationships/customXml" Target="../ink/ink92.xml"/><Relationship Id="rId125" Type="http://schemas.openxmlformats.org/officeDocument/2006/relationships/customXml" Target="../ink/ink97.xml"/><Relationship Id="rId141" Type="http://schemas.openxmlformats.org/officeDocument/2006/relationships/customXml" Target="../ink/ink111.xml"/><Relationship Id="rId146" Type="http://schemas.openxmlformats.org/officeDocument/2006/relationships/customXml" Target="../ink/ink114.xml"/><Relationship Id="rId7" Type="http://schemas.openxmlformats.org/officeDocument/2006/relationships/image" Target="../media/image12.png"/><Relationship Id="rId71" Type="http://schemas.openxmlformats.org/officeDocument/2006/relationships/image" Target="../media/image28.png"/><Relationship Id="rId92" Type="http://schemas.openxmlformats.org/officeDocument/2006/relationships/image" Target="../media/image31.png"/><Relationship Id="rId2" Type="http://schemas.openxmlformats.org/officeDocument/2006/relationships/notesSlide" Target="../notesSlides/notesSlide15.xml"/><Relationship Id="rId29" Type="http://schemas.openxmlformats.org/officeDocument/2006/relationships/image" Target="../media/image23.png"/><Relationship Id="rId24" Type="http://schemas.openxmlformats.org/officeDocument/2006/relationships/customXml" Target="../ink/ink10.xml"/><Relationship Id="rId40" Type="http://schemas.openxmlformats.org/officeDocument/2006/relationships/customXml" Target="../ink/ink20.xml"/><Relationship Id="rId45" Type="http://schemas.openxmlformats.org/officeDocument/2006/relationships/customXml" Target="../ink/ink25.xml"/><Relationship Id="rId66" Type="http://schemas.openxmlformats.org/officeDocument/2006/relationships/customXml" Target="../ink/ink45.xml"/><Relationship Id="rId87" Type="http://schemas.openxmlformats.org/officeDocument/2006/relationships/customXml" Target="../ink/ink64.xml"/><Relationship Id="rId110" Type="http://schemas.openxmlformats.org/officeDocument/2006/relationships/customXml" Target="../ink/ink84.xml"/><Relationship Id="rId115" Type="http://schemas.openxmlformats.org/officeDocument/2006/relationships/customXml" Target="../ink/ink88.xml"/><Relationship Id="rId131" Type="http://schemas.openxmlformats.org/officeDocument/2006/relationships/customXml" Target="../ink/ink102.xml"/><Relationship Id="rId136" Type="http://schemas.openxmlformats.org/officeDocument/2006/relationships/customXml" Target="../ink/ink107.xml"/><Relationship Id="rId61" Type="http://schemas.openxmlformats.org/officeDocument/2006/relationships/customXml" Target="../ink/ink40.xml"/><Relationship Id="rId82" Type="http://schemas.openxmlformats.org/officeDocument/2006/relationships/customXml" Target="../ink/ink59.xml"/><Relationship Id="rId152" Type="http://schemas.openxmlformats.org/officeDocument/2006/relationships/customXml" Target="../ink/ink120.xml"/><Relationship Id="rId19" Type="http://schemas.openxmlformats.org/officeDocument/2006/relationships/image" Target="../media/image18.png"/><Relationship Id="rId14" Type="http://schemas.openxmlformats.org/officeDocument/2006/relationships/customXml" Target="../ink/ink5.xml"/><Relationship Id="rId30" Type="http://schemas.openxmlformats.org/officeDocument/2006/relationships/customXml" Target="../ink/ink13.xml"/><Relationship Id="rId35" Type="http://schemas.openxmlformats.org/officeDocument/2006/relationships/customXml" Target="../ink/ink16.xml"/><Relationship Id="rId56" Type="http://schemas.openxmlformats.org/officeDocument/2006/relationships/customXml" Target="../ink/ink35.xml"/><Relationship Id="rId77" Type="http://schemas.openxmlformats.org/officeDocument/2006/relationships/image" Target="../media/image29.png"/><Relationship Id="rId100" Type="http://schemas.openxmlformats.org/officeDocument/2006/relationships/customXml" Target="../ink/ink74.xml"/><Relationship Id="rId105" Type="http://schemas.openxmlformats.org/officeDocument/2006/relationships/customXml" Target="../ink/ink79.xml"/><Relationship Id="rId126" Type="http://schemas.openxmlformats.org/officeDocument/2006/relationships/customXml" Target="../ink/ink98.xml"/><Relationship Id="rId147" Type="http://schemas.openxmlformats.org/officeDocument/2006/relationships/customXml" Target="../ink/ink115.xml"/><Relationship Id="rId8" Type="http://schemas.openxmlformats.org/officeDocument/2006/relationships/customXml" Target="../ink/ink2.xml"/><Relationship Id="rId51" Type="http://schemas.openxmlformats.org/officeDocument/2006/relationships/customXml" Target="../ink/ink30.xml"/><Relationship Id="rId72" Type="http://schemas.openxmlformats.org/officeDocument/2006/relationships/customXml" Target="../ink/ink50.xml"/><Relationship Id="rId93" Type="http://schemas.openxmlformats.org/officeDocument/2006/relationships/customXml" Target="../ink/ink68.xml"/><Relationship Id="rId98" Type="http://schemas.openxmlformats.org/officeDocument/2006/relationships/customXml" Target="../ink/ink72.xml"/><Relationship Id="rId121" Type="http://schemas.openxmlformats.org/officeDocument/2006/relationships/customXml" Target="../ink/ink93.xml"/><Relationship Id="rId142" Type="http://schemas.openxmlformats.org/officeDocument/2006/relationships/image" Target="../media/image37.png"/><Relationship Id="rId3" Type="http://schemas.openxmlformats.org/officeDocument/2006/relationships/image" Target="../media/image9.png"/><Relationship Id="rId25" Type="http://schemas.openxmlformats.org/officeDocument/2006/relationships/image" Target="../media/image21.png"/><Relationship Id="rId46" Type="http://schemas.openxmlformats.org/officeDocument/2006/relationships/customXml" Target="../ink/ink26.xml"/><Relationship Id="rId67" Type="http://schemas.openxmlformats.org/officeDocument/2006/relationships/customXml" Target="../ink/ink46.xml"/><Relationship Id="rId116" Type="http://schemas.openxmlformats.org/officeDocument/2006/relationships/customXml" Target="../ink/ink89.xml"/><Relationship Id="rId137" Type="http://schemas.openxmlformats.org/officeDocument/2006/relationships/customXml" Target="../ink/ink108.xml"/><Relationship Id="rId20" Type="http://schemas.openxmlformats.org/officeDocument/2006/relationships/customXml" Target="../ink/ink8.xml"/><Relationship Id="rId41" Type="http://schemas.openxmlformats.org/officeDocument/2006/relationships/customXml" Target="../ink/ink21.xml"/><Relationship Id="rId62" Type="http://schemas.openxmlformats.org/officeDocument/2006/relationships/customXml" Target="../ink/ink41.xml"/><Relationship Id="rId83" Type="http://schemas.openxmlformats.org/officeDocument/2006/relationships/customXml" Target="../ink/ink60.xml"/><Relationship Id="rId88" Type="http://schemas.openxmlformats.org/officeDocument/2006/relationships/customXml" Target="../ink/ink65.xml"/><Relationship Id="rId111" Type="http://schemas.openxmlformats.org/officeDocument/2006/relationships/customXml" Target="../ink/ink85.xml"/><Relationship Id="rId132" Type="http://schemas.openxmlformats.org/officeDocument/2006/relationships/customXml" Target="../ink/ink103.xml"/><Relationship Id="rId153" Type="http://schemas.openxmlformats.org/officeDocument/2006/relationships/customXml" Target="../ink/ink121.xml"/><Relationship Id="rId15" Type="http://schemas.openxmlformats.org/officeDocument/2006/relationships/image" Target="../media/image16.png"/><Relationship Id="rId36" Type="http://schemas.openxmlformats.org/officeDocument/2006/relationships/customXml" Target="../ink/ink17.xml"/><Relationship Id="rId57" Type="http://schemas.openxmlformats.org/officeDocument/2006/relationships/customXml" Target="../ink/ink36.xml"/><Relationship Id="rId106" Type="http://schemas.openxmlformats.org/officeDocument/2006/relationships/customXml" Target="../ink/ink80.xml"/><Relationship Id="rId127" Type="http://schemas.openxmlformats.org/officeDocument/2006/relationships/image" Target="../media/image35.png"/><Relationship Id="rId10" Type="http://schemas.openxmlformats.org/officeDocument/2006/relationships/customXml" Target="../ink/ink3.xml"/><Relationship Id="rId31" Type="http://schemas.openxmlformats.org/officeDocument/2006/relationships/image" Target="../media/image24.png"/><Relationship Id="rId52" Type="http://schemas.openxmlformats.org/officeDocument/2006/relationships/customXml" Target="../ink/ink31.xml"/><Relationship Id="rId73" Type="http://schemas.openxmlformats.org/officeDocument/2006/relationships/customXml" Target="../ink/ink51.xml"/><Relationship Id="rId78" Type="http://schemas.openxmlformats.org/officeDocument/2006/relationships/customXml" Target="../ink/ink55.xml"/><Relationship Id="rId94" Type="http://schemas.openxmlformats.org/officeDocument/2006/relationships/customXml" Target="../ink/ink69.xml"/><Relationship Id="rId99" Type="http://schemas.openxmlformats.org/officeDocument/2006/relationships/customXml" Target="../ink/ink73.xml"/><Relationship Id="rId101" Type="http://schemas.openxmlformats.org/officeDocument/2006/relationships/customXml" Target="../ink/ink75.xml"/><Relationship Id="rId122" Type="http://schemas.openxmlformats.org/officeDocument/2006/relationships/customXml" Target="../ink/ink94.xml"/><Relationship Id="rId143" Type="http://schemas.openxmlformats.org/officeDocument/2006/relationships/customXml" Target="../ink/ink112.xml"/><Relationship Id="rId148" Type="http://schemas.openxmlformats.org/officeDocument/2006/relationships/customXml" Target="../ink/ink116.xml"/><Relationship Id="rId4" Type="http://schemas.openxmlformats.org/officeDocument/2006/relationships/image" Target="../media/image10.png"/><Relationship Id="rId9" Type="http://schemas.openxmlformats.org/officeDocument/2006/relationships/image" Target="../media/image13.png"/><Relationship Id="rId26" Type="http://schemas.openxmlformats.org/officeDocument/2006/relationships/customXml" Target="../ink/ink11.xml"/><Relationship Id="rId47" Type="http://schemas.openxmlformats.org/officeDocument/2006/relationships/image" Target="../media/image27.png"/><Relationship Id="rId68" Type="http://schemas.openxmlformats.org/officeDocument/2006/relationships/customXml" Target="../ink/ink47.xml"/><Relationship Id="rId89" Type="http://schemas.openxmlformats.org/officeDocument/2006/relationships/image" Target="../media/image30.png"/><Relationship Id="rId112" Type="http://schemas.openxmlformats.org/officeDocument/2006/relationships/customXml" Target="../ink/ink86.xml"/><Relationship Id="rId133" Type="http://schemas.openxmlformats.org/officeDocument/2006/relationships/customXml" Target="../ink/ink104.xml"/><Relationship Id="rId154" Type="http://schemas.openxmlformats.org/officeDocument/2006/relationships/image" Target="../media/image39.png"/><Relationship Id="rId16" Type="http://schemas.openxmlformats.org/officeDocument/2006/relationships/customXml" Target="../ink/ink6.xml"/><Relationship Id="rId37" Type="http://schemas.openxmlformats.org/officeDocument/2006/relationships/customXml" Target="../ink/ink18.xml"/><Relationship Id="rId58" Type="http://schemas.openxmlformats.org/officeDocument/2006/relationships/customXml" Target="../ink/ink37.xml"/><Relationship Id="rId79" Type="http://schemas.openxmlformats.org/officeDocument/2006/relationships/customXml" Target="../ink/ink56.xml"/><Relationship Id="rId102" Type="http://schemas.openxmlformats.org/officeDocument/2006/relationships/customXml" Target="../ink/ink76.xml"/><Relationship Id="rId123" Type="http://schemas.openxmlformats.org/officeDocument/2006/relationships/customXml" Target="../ink/ink95.xml"/><Relationship Id="rId144" Type="http://schemas.openxmlformats.org/officeDocument/2006/relationships/customXml" Target="../ink/ink113.xml"/><Relationship Id="rId90" Type="http://schemas.openxmlformats.org/officeDocument/2006/relationships/customXml" Target="../ink/ink66.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0.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0.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50.pn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0.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0.png"/><Relationship Id="rId7" Type="http://schemas.openxmlformats.org/officeDocument/2006/relationships/image" Target="../media/image63.png"/><Relationship Id="rId2" Type="http://schemas.openxmlformats.org/officeDocument/2006/relationships/image" Target="../media/image40.png"/><Relationship Id="rId1" Type="http://schemas.openxmlformats.org/officeDocument/2006/relationships/slideLayout" Target="../slideLayouts/slideLayout2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65.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40.png"/><Relationship Id="rId1" Type="http://schemas.openxmlformats.org/officeDocument/2006/relationships/slideLayout" Target="../slideLayouts/slideLayout20.xml"/><Relationship Id="rId5" Type="http://schemas.openxmlformats.org/officeDocument/2006/relationships/image" Target="../media/image640.png"/><Relationship Id="rId4" Type="http://schemas.openxmlformats.org/officeDocument/2006/relationships/image" Target="../media/image630.png"/></Relationships>
</file>

<file path=ppt/slides/_rels/slide23.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40.png"/><Relationship Id="rId1" Type="http://schemas.openxmlformats.org/officeDocument/2006/relationships/slideLayout" Target="../slideLayouts/slideLayout20.xml"/><Relationship Id="rId5" Type="http://schemas.openxmlformats.org/officeDocument/2006/relationships/image" Target="../media/image66.png"/><Relationship Id="rId4" Type="http://schemas.openxmlformats.org/officeDocument/2006/relationships/image" Target="../media/image650.png"/></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0.xml"/><Relationship Id="rId5" Type="http://schemas.openxmlformats.org/officeDocument/2006/relationships/image" Target="../media/image67.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6" Type="http://schemas.openxmlformats.org/officeDocument/2006/relationships/customXml" Target="../ink/ink133.xml"/><Relationship Id="rId21" Type="http://schemas.openxmlformats.org/officeDocument/2006/relationships/image" Target="../media/image79.png"/><Relationship Id="rId42" Type="http://schemas.openxmlformats.org/officeDocument/2006/relationships/customXml" Target="../ink/ink145.xml"/><Relationship Id="rId47" Type="http://schemas.openxmlformats.org/officeDocument/2006/relationships/customXml" Target="../ink/ink148.xml"/><Relationship Id="rId63" Type="http://schemas.openxmlformats.org/officeDocument/2006/relationships/customXml" Target="../ink/ink157.xml"/><Relationship Id="rId68" Type="http://schemas.openxmlformats.org/officeDocument/2006/relationships/image" Target="../media/image97.png"/><Relationship Id="rId84" Type="http://schemas.openxmlformats.org/officeDocument/2006/relationships/image" Target="../media/image105.png"/><Relationship Id="rId16" Type="http://schemas.openxmlformats.org/officeDocument/2006/relationships/customXml" Target="../ink/ink128.xml"/><Relationship Id="rId11" Type="http://schemas.openxmlformats.org/officeDocument/2006/relationships/image" Target="../media/image74.png"/><Relationship Id="rId32" Type="http://schemas.openxmlformats.org/officeDocument/2006/relationships/customXml" Target="../ink/ink136.xml"/><Relationship Id="rId37" Type="http://schemas.openxmlformats.org/officeDocument/2006/relationships/customXml" Target="../ink/ink140.xml"/><Relationship Id="rId53" Type="http://schemas.openxmlformats.org/officeDocument/2006/relationships/customXml" Target="../ink/ink152.xml"/><Relationship Id="rId58" Type="http://schemas.openxmlformats.org/officeDocument/2006/relationships/image" Target="../media/image92.png"/><Relationship Id="rId74" Type="http://schemas.openxmlformats.org/officeDocument/2006/relationships/image" Target="../media/image100.png"/><Relationship Id="rId79" Type="http://schemas.openxmlformats.org/officeDocument/2006/relationships/customXml" Target="../ink/ink165.xml"/><Relationship Id="rId5" Type="http://schemas.openxmlformats.org/officeDocument/2006/relationships/image" Target="../media/image71.png"/><Relationship Id="rId19" Type="http://schemas.openxmlformats.org/officeDocument/2006/relationships/image" Target="../media/image78.png"/><Relationship Id="rId14" Type="http://schemas.openxmlformats.org/officeDocument/2006/relationships/customXml" Target="../ink/ink127.xml"/><Relationship Id="rId22" Type="http://schemas.openxmlformats.org/officeDocument/2006/relationships/customXml" Target="../ink/ink131.xml"/><Relationship Id="rId27" Type="http://schemas.openxmlformats.org/officeDocument/2006/relationships/image" Target="../media/image82.png"/><Relationship Id="rId30" Type="http://schemas.openxmlformats.org/officeDocument/2006/relationships/customXml" Target="../ink/ink135.xml"/><Relationship Id="rId35" Type="http://schemas.openxmlformats.org/officeDocument/2006/relationships/customXml" Target="../ink/ink138.xml"/><Relationship Id="rId43" Type="http://schemas.openxmlformats.org/officeDocument/2006/relationships/customXml" Target="../ink/ink146.xml"/><Relationship Id="rId48" Type="http://schemas.openxmlformats.org/officeDocument/2006/relationships/image" Target="../media/image88.png"/><Relationship Id="rId56" Type="http://schemas.openxmlformats.org/officeDocument/2006/relationships/image" Target="../media/image91.png"/><Relationship Id="rId64" Type="http://schemas.openxmlformats.org/officeDocument/2006/relationships/image" Target="../media/image95.png"/><Relationship Id="rId69" Type="http://schemas.openxmlformats.org/officeDocument/2006/relationships/customXml" Target="../ink/ink160.xml"/><Relationship Id="rId77" Type="http://schemas.openxmlformats.org/officeDocument/2006/relationships/customXml" Target="../ink/ink164.xml"/><Relationship Id="rId8" Type="http://schemas.openxmlformats.org/officeDocument/2006/relationships/customXml" Target="../ink/ink124.xml"/><Relationship Id="rId51" Type="http://schemas.openxmlformats.org/officeDocument/2006/relationships/image" Target="../media/image89.png"/><Relationship Id="rId72" Type="http://schemas.openxmlformats.org/officeDocument/2006/relationships/image" Target="../media/image99.png"/><Relationship Id="rId80" Type="http://schemas.openxmlformats.org/officeDocument/2006/relationships/image" Target="../media/image103.png"/><Relationship Id="rId85" Type="http://schemas.openxmlformats.org/officeDocument/2006/relationships/customXml" Target="../ink/ink168.xml"/><Relationship Id="rId3" Type="http://schemas.openxmlformats.org/officeDocument/2006/relationships/image" Target="../media/image70.png"/><Relationship Id="rId12" Type="http://schemas.openxmlformats.org/officeDocument/2006/relationships/customXml" Target="../ink/ink126.xml"/><Relationship Id="rId17" Type="http://schemas.openxmlformats.org/officeDocument/2006/relationships/image" Target="../media/image77.png"/><Relationship Id="rId25" Type="http://schemas.openxmlformats.org/officeDocument/2006/relationships/image" Target="../media/image81.png"/><Relationship Id="rId33" Type="http://schemas.openxmlformats.org/officeDocument/2006/relationships/image" Target="../media/image85.png"/><Relationship Id="rId38" Type="http://schemas.openxmlformats.org/officeDocument/2006/relationships/customXml" Target="../ink/ink141.xml"/><Relationship Id="rId46" Type="http://schemas.openxmlformats.org/officeDocument/2006/relationships/image" Target="../media/image87.png"/><Relationship Id="rId59" Type="http://schemas.openxmlformats.org/officeDocument/2006/relationships/customXml" Target="../ink/ink155.xml"/><Relationship Id="rId67" Type="http://schemas.openxmlformats.org/officeDocument/2006/relationships/customXml" Target="../ink/ink159.xml"/><Relationship Id="rId20" Type="http://schemas.openxmlformats.org/officeDocument/2006/relationships/customXml" Target="../ink/ink130.xml"/><Relationship Id="rId41" Type="http://schemas.openxmlformats.org/officeDocument/2006/relationships/customXml" Target="../ink/ink144.xml"/><Relationship Id="rId54" Type="http://schemas.openxmlformats.org/officeDocument/2006/relationships/image" Target="../media/image90.png"/><Relationship Id="rId62" Type="http://schemas.openxmlformats.org/officeDocument/2006/relationships/image" Target="../media/image94.png"/><Relationship Id="rId70" Type="http://schemas.openxmlformats.org/officeDocument/2006/relationships/image" Target="../media/image98.png"/><Relationship Id="rId75" Type="http://schemas.openxmlformats.org/officeDocument/2006/relationships/customXml" Target="../ink/ink163.xml"/><Relationship Id="rId83" Type="http://schemas.openxmlformats.org/officeDocument/2006/relationships/customXml" Target="../ink/ink167.xml"/><Relationship Id="rId88" Type="http://schemas.openxmlformats.org/officeDocument/2006/relationships/customXml" Target="../ink/ink170.xml"/><Relationship Id="rId1" Type="http://schemas.openxmlformats.org/officeDocument/2006/relationships/slideLayout" Target="../slideLayouts/slideLayout20.xml"/><Relationship Id="rId6" Type="http://schemas.openxmlformats.org/officeDocument/2006/relationships/customXml" Target="../ink/ink123.xml"/><Relationship Id="rId15" Type="http://schemas.openxmlformats.org/officeDocument/2006/relationships/image" Target="../media/image76.png"/><Relationship Id="rId23" Type="http://schemas.openxmlformats.org/officeDocument/2006/relationships/image" Target="../media/image80.png"/><Relationship Id="rId28" Type="http://schemas.openxmlformats.org/officeDocument/2006/relationships/customXml" Target="../ink/ink134.xml"/><Relationship Id="rId36" Type="http://schemas.openxmlformats.org/officeDocument/2006/relationships/customXml" Target="../ink/ink139.xml"/><Relationship Id="rId49" Type="http://schemas.openxmlformats.org/officeDocument/2006/relationships/customXml" Target="../ink/ink149.xml"/><Relationship Id="rId57" Type="http://schemas.openxmlformats.org/officeDocument/2006/relationships/customXml" Target="../ink/ink154.xml"/><Relationship Id="rId10" Type="http://schemas.openxmlformats.org/officeDocument/2006/relationships/customXml" Target="../ink/ink125.xml"/><Relationship Id="rId31" Type="http://schemas.openxmlformats.org/officeDocument/2006/relationships/image" Target="../media/image84.png"/><Relationship Id="rId44" Type="http://schemas.openxmlformats.org/officeDocument/2006/relationships/image" Target="../media/image86.png"/><Relationship Id="rId52" Type="http://schemas.openxmlformats.org/officeDocument/2006/relationships/customXml" Target="../ink/ink151.xml"/><Relationship Id="rId60" Type="http://schemas.openxmlformats.org/officeDocument/2006/relationships/image" Target="../media/image93.png"/><Relationship Id="rId65" Type="http://schemas.openxmlformats.org/officeDocument/2006/relationships/customXml" Target="../ink/ink158.xml"/><Relationship Id="rId73" Type="http://schemas.openxmlformats.org/officeDocument/2006/relationships/customXml" Target="../ink/ink162.xml"/><Relationship Id="rId78" Type="http://schemas.openxmlformats.org/officeDocument/2006/relationships/image" Target="../media/image102.png"/><Relationship Id="rId81" Type="http://schemas.openxmlformats.org/officeDocument/2006/relationships/customXml" Target="../ink/ink166.xml"/><Relationship Id="rId86" Type="http://schemas.openxmlformats.org/officeDocument/2006/relationships/customXml" Target="../ink/ink169.xml"/><Relationship Id="rId4" Type="http://schemas.openxmlformats.org/officeDocument/2006/relationships/customXml" Target="../ink/ink122.xml"/><Relationship Id="rId9" Type="http://schemas.openxmlformats.org/officeDocument/2006/relationships/image" Target="../media/image73.png"/><Relationship Id="rId13" Type="http://schemas.openxmlformats.org/officeDocument/2006/relationships/image" Target="../media/image75.png"/><Relationship Id="rId18" Type="http://schemas.openxmlformats.org/officeDocument/2006/relationships/customXml" Target="../ink/ink129.xml"/><Relationship Id="rId39" Type="http://schemas.openxmlformats.org/officeDocument/2006/relationships/customXml" Target="../ink/ink142.xml"/><Relationship Id="rId34" Type="http://schemas.openxmlformats.org/officeDocument/2006/relationships/customXml" Target="../ink/ink137.xml"/><Relationship Id="rId50" Type="http://schemas.openxmlformats.org/officeDocument/2006/relationships/customXml" Target="../ink/ink150.xml"/><Relationship Id="rId55" Type="http://schemas.openxmlformats.org/officeDocument/2006/relationships/customXml" Target="../ink/ink153.xml"/><Relationship Id="rId76" Type="http://schemas.openxmlformats.org/officeDocument/2006/relationships/image" Target="../media/image101.png"/><Relationship Id="rId7" Type="http://schemas.openxmlformats.org/officeDocument/2006/relationships/image" Target="../media/image72.png"/><Relationship Id="rId71" Type="http://schemas.openxmlformats.org/officeDocument/2006/relationships/customXml" Target="../ink/ink161.xml"/><Relationship Id="rId2" Type="http://schemas.openxmlformats.org/officeDocument/2006/relationships/notesSlide" Target="../notesSlides/notesSlide24.xml"/><Relationship Id="rId29" Type="http://schemas.openxmlformats.org/officeDocument/2006/relationships/image" Target="../media/image83.png"/><Relationship Id="rId24" Type="http://schemas.openxmlformats.org/officeDocument/2006/relationships/customXml" Target="../ink/ink132.xml"/><Relationship Id="rId40" Type="http://schemas.openxmlformats.org/officeDocument/2006/relationships/customXml" Target="../ink/ink143.xml"/><Relationship Id="rId45" Type="http://schemas.openxmlformats.org/officeDocument/2006/relationships/customXml" Target="../ink/ink147.xml"/><Relationship Id="rId66" Type="http://schemas.openxmlformats.org/officeDocument/2006/relationships/image" Target="../media/image96.png"/><Relationship Id="rId87" Type="http://schemas.openxmlformats.org/officeDocument/2006/relationships/image" Target="../media/image106.png"/><Relationship Id="rId61" Type="http://schemas.openxmlformats.org/officeDocument/2006/relationships/customXml" Target="../ink/ink156.xml"/><Relationship Id="rId82" Type="http://schemas.openxmlformats.org/officeDocument/2006/relationships/image" Target="../media/image10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6" Type="http://schemas.openxmlformats.org/officeDocument/2006/relationships/customXml" Target="../ink/ink182.xml"/><Relationship Id="rId21" Type="http://schemas.openxmlformats.org/officeDocument/2006/relationships/image" Target="../media/image114.png"/><Relationship Id="rId42" Type="http://schemas.openxmlformats.org/officeDocument/2006/relationships/customXml" Target="../ink/ink194.xml"/><Relationship Id="rId47" Type="http://schemas.openxmlformats.org/officeDocument/2006/relationships/customXml" Target="../ink/ink197.xml"/><Relationship Id="rId63" Type="http://schemas.openxmlformats.org/officeDocument/2006/relationships/customXml" Target="../ink/ink206.xml"/><Relationship Id="rId68" Type="http://schemas.openxmlformats.org/officeDocument/2006/relationships/image" Target="../media/image129.png"/><Relationship Id="rId84" Type="http://schemas.openxmlformats.org/officeDocument/2006/relationships/image" Target="../media/image137.png"/><Relationship Id="rId16" Type="http://schemas.openxmlformats.org/officeDocument/2006/relationships/customXml" Target="../ink/ink177.xml"/><Relationship Id="rId11" Type="http://schemas.openxmlformats.org/officeDocument/2006/relationships/image" Target="../media/image109.png"/><Relationship Id="rId32" Type="http://schemas.openxmlformats.org/officeDocument/2006/relationships/customXml" Target="../ink/ink185.xml"/><Relationship Id="rId37" Type="http://schemas.openxmlformats.org/officeDocument/2006/relationships/customXml" Target="../ink/ink189.xml"/><Relationship Id="rId53" Type="http://schemas.openxmlformats.org/officeDocument/2006/relationships/customXml" Target="../ink/ink201.xml"/><Relationship Id="rId58" Type="http://schemas.openxmlformats.org/officeDocument/2006/relationships/image" Target="../media/image124.png"/><Relationship Id="rId74" Type="http://schemas.openxmlformats.org/officeDocument/2006/relationships/image" Target="../media/image132.png"/><Relationship Id="rId79" Type="http://schemas.openxmlformats.org/officeDocument/2006/relationships/customXml" Target="../ink/ink214.xml"/><Relationship Id="rId5" Type="http://schemas.openxmlformats.org/officeDocument/2006/relationships/image" Target="../media/image107.png"/><Relationship Id="rId19" Type="http://schemas.openxmlformats.org/officeDocument/2006/relationships/image" Target="../media/image113.png"/><Relationship Id="rId14" Type="http://schemas.openxmlformats.org/officeDocument/2006/relationships/customXml" Target="../ink/ink176.xml"/><Relationship Id="rId22" Type="http://schemas.openxmlformats.org/officeDocument/2006/relationships/customXml" Target="../ink/ink180.xml"/><Relationship Id="rId27" Type="http://schemas.openxmlformats.org/officeDocument/2006/relationships/image" Target="../media/image117.png"/><Relationship Id="rId30" Type="http://schemas.openxmlformats.org/officeDocument/2006/relationships/customXml" Target="../ink/ink184.xml"/><Relationship Id="rId35" Type="http://schemas.openxmlformats.org/officeDocument/2006/relationships/customXml" Target="../ink/ink187.xml"/><Relationship Id="rId43" Type="http://schemas.openxmlformats.org/officeDocument/2006/relationships/customXml" Target="../ink/ink195.xml"/><Relationship Id="rId48" Type="http://schemas.openxmlformats.org/officeDocument/2006/relationships/image" Target="../media/image121.png"/><Relationship Id="rId56" Type="http://schemas.openxmlformats.org/officeDocument/2006/relationships/image" Target="../media/image123.png"/><Relationship Id="rId64" Type="http://schemas.openxmlformats.org/officeDocument/2006/relationships/image" Target="../media/image127.png"/><Relationship Id="rId69" Type="http://schemas.openxmlformats.org/officeDocument/2006/relationships/customXml" Target="../ink/ink209.xml"/><Relationship Id="rId77" Type="http://schemas.openxmlformats.org/officeDocument/2006/relationships/customXml" Target="../ink/ink213.xml"/><Relationship Id="rId8" Type="http://schemas.openxmlformats.org/officeDocument/2006/relationships/customXml" Target="../ink/ink173.xml"/><Relationship Id="rId51" Type="http://schemas.openxmlformats.org/officeDocument/2006/relationships/image" Target="../media/image122.png"/><Relationship Id="rId72" Type="http://schemas.openxmlformats.org/officeDocument/2006/relationships/image" Target="../media/image131.png"/><Relationship Id="rId80" Type="http://schemas.openxmlformats.org/officeDocument/2006/relationships/image" Target="../media/image135.png"/><Relationship Id="rId85" Type="http://schemas.openxmlformats.org/officeDocument/2006/relationships/customXml" Target="../ink/ink217.xml"/><Relationship Id="rId3" Type="http://schemas.openxmlformats.org/officeDocument/2006/relationships/image" Target="../media/image70.png"/><Relationship Id="rId12" Type="http://schemas.openxmlformats.org/officeDocument/2006/relationships/customXml" Target="../ink/ink175.xml"/><Relationship Id="rId17" Type="http://schemas.openxmlformats.org/officeDocument/2006/relationships/image" Target="../media/image112.png"/><Relationship Id="rId25" Type="http://schemas.openxmlformats.org/officeDocument/2006/relationships/image" Target="../media/image116.png"/><Relationship Id="rId33" Type="http://schemas.openxmlformats.org/officeDocument/2006/relationships/image" Target="../media/image120.png"/><Relationship Id="rId38" Type="http://schemas.openxmlformats.org/officeDocument/2006/relationships/customXml" Target="../ink/ink190.xml"/><Relationship Id="rId46" Type="http://schemas.openxmlformats.org/officeDocument/2006/relationships/image" Target="../media/image87.png"/><Relationship Id="rId59" Type="http://schemas.openxmlformats.org/officeDocument/2006/relationships/customXml" Target="../ink/ink204.xml"/><Relationship Id="rId67" Type="http://schemas.openxmlformats.org/officeDocument/2006/relationships/customXml" Target="../ink/ink208.xml"/><Relationship Id="rId20" Type="http://schemas.openxmlformats.org/officeDocument/2006/relationships/customXml" Target="../ink/ink179.xml"/><Relationship Id="rId41" Type="http://schemas.openxmlformats.org/officeDocument/2006/relationships/customXml" Target="../ink/ink193.xml"/><Relationship Id="rId54" Type="http://schemas.openxmlformats.org/officeDocument/2006/relationships/image" Target="../media/image90.png"/><Relationship Id="rId62" Type="http://schemas.openxmlformats.org/officeDocument/2006/relationships/image" Target="../media/image126.png"/><Relationship Id="rId70" Type="http://schemas.openxmlformats.org/officeDocument/2006/relationships/image" Target="../media/image130.png"/><Relationship Id="rId75" Type="http://schemas.openxmlformats.org/officeDocument/2006/relationships/customXml" Target="../ink/ink212.xml"/><Relationship Id="rId83" Type="http://schemas.openxmlformats.org/officeDocument/2006/relationships/customXml" Target="../ink/ink216.xml"/><Relationship Id="rId88" Type="http://schemas.openxmlformats.org/officeDocument/2006/relationships/customXml" Target="../ink/ink219.xml"/><Relationship Id="rId1" Type="http://schemas.openxmlformats.org/officeDocument/2006/relationships/slideLayout" Target="../slideLayouts/slideLayout20.xml"/><Relationship Id="rId6" Type="http://schemas.openxmlformats.org/officeDocument/2006/relationships/customXml" Target="../ink/ink172.xml"/><Relationship Id="rId15" Type="http://schemas.openxmlformats.org/officeDocument/2006/relationships/image" Target="../media/image111.png"/><Relationship Id="rId23" Type="http://schemas.openxmlformats.org/officeDocument/2006/relationships/image" Target="../media/image115.png"/><Relationship Id="rId28" Type="http://schemas.openxmlformats.org/officeDocument/2006/relationships/customXml" Target="../ink/ink183.xml"/><Relationship Id="rId36" Type="http://schemas.openxmlformats.org/officeDocument/2006/relationships/customXml" Target="../ink/ink188.xml"/><Relationship Id="rId49" Type="http://schemas.openxmlformats.org/officeDocument/2006/relationships/customXml" Target="../ink/ink198.xml"/><Relationship Id="rId57" Type="http://schemas.openxmlformats.org/officeDocument/2006/relationships/customXml" Target="../ink/ink203.xml"/><Relationship Id="rId10" Type="http://schemas.openxmlformats.org/officeDocument/2006/relationships/customXml" Target="../ink/ink174.xml"/><Relationship Id="rId31" Type="http://schemas.openxmlformats.org/officeDocument/2006/relationships/image" Target="../media/image119.png"/><Relationship Id="rId44" Type="http://schemas.openxmlformats.org/officeDocument/2006/relationships/image" Target="../media/image86.png"/><Relationship Id="rId52" Type="http://schemas.openxmlformats.org/officeDocument/2006/relationships/customXml" Target="../ink/ink200.xml"/><Relationship Id="rId60" Type="http://schemas.openxmlformats.org/officeDocument/2006/relationships/image" Target="../media/image125.png"/><Relationship Id="rId65" Type="http://schemas.openxmlformats.org/officeDocument/2006/relationships/customXml" Target="../ink/ink207.xml"/><Relationship Id="rId73" Type="http://schemas.openxmlformats.org/officeDocument/2006/relationships/customXml" Target="../ink/ink211.xml"/><Relationship Id="rId78" Type="http://schemas.openxmlformats.org/officeDocument/2006/relationships/image" Target="../media/image134.png"/><Relationship Id="rId81" Type="http://schemas.openxmlformats.org/officeDocument/2006/relationships/customXml" Target="../ink/ink215.xml"/><Relationship Id="rId86" Type="http://schemas.openxmlformats.org/officeDocument/2006/relationships/customXml" Target="../ink/ink218.xml"/><Relationship Id="rId4" Type="http://schemas.openxmlformats.org/officeDocument/2006/relationships/customXml" Target="../ink/ink171.xml"/><Relationship Id="rId9" Type="http://schemas.openxmlformats.org/officeDocument/2006/relationships/image" Target="../media/image108.png"/><Relationship Id="rId13" Type="http://schemas.openxmlformats.org/officeDocument/2006/relationships/image" Target="../media/image110.png"/><Relationship Id="rId18" Type="http://schemas.openxmlformats.org/officeDocument/2006/relationships/customXml" Target="../ink/ink178.xml"/><Relationship Id="rId39" Type="http://schemas.openxmlformats.org/officeDocument/2006/relationships/customXml" Target="../ink/ink191.xml"/><Relationship Id="rId34" Type="http://schemas.openxmlformats.org/officeDocument/2006/relationships/customXml" Target="../ink/ink186.xml"/><Relationship Id="rId50" Type="http://schemas.openxmlformats.org/officeDocument/2006/relationships/customXml" Target="../ink/ink199.xml"/><Relationship Id="rId55" Type="http://schemas.openxmlformats.org/officeDocument/2006/relationships/customXml" Target="../ink/ink202.xml"/><Relationship Id="rId76" Type="http://schemas.openxmlformats.org/officeDocument/2006/relationships/image" Target="../media/image133.png"/><Relationship Id="rId7" Type="http://schemas.openxmlformats.org/officeDocument/2006/relationships/image" Target="../media/image72.png"/><Relationship Id="rId71" Type="http://schemas.openxmlformats.org/officeDocument/2006/relationships/customXml" Target="../ink/ink210.xml"/><Relationship Id="rId2" Type="http://schemas.openxmlformats.org/officeDocument/2006/relationships/notesSlide" Target="../notesSlides/notesSlide25.xml"/><Relationship Id="rId29" Type="http://schemas.openxmlformats.org/officeDocument/2006/relationships/image" Target="../media/image118.png"/><Relationship Id="rId24" Type="http://schemas.openxmlformats.org/officeDocument/2006/relationships/customXml" Target="../ink/ink181.xml"/><Relationship Id="rId40" Type="http://schemas.openxmlformats.org/officeDocument/2006/relationships/customXml" Target="../ink/ink192.xml"/><Relationship Id="rId45" Type="http://schemas.openxmlformats.org/officeDocument/2006/relationships/customXml" Target="../ink/ink196.xml"/><Relationship Id="rId66" Type="http://schemas.openxmlformats.org/officeDocument/2006/relationships/image" Target="../media/image128.png"/><Relationship Id="rId87" Type="http://schemas.openxmlformats.org/officeDocument/2006/relationships/image" Target="../media/image138.png"/><Relationship Id="rId61" Type="http://schemas.openxmlformats.org/officeDocument/2006/relationships/customXml" Target="../ink/ink205.xml"/><Relationship Id="rId82" Type="http://schemas.openxmlformats.org/officeDocument/2006/relationships/image" Target="../media/image136.png"/></Relationships>
</file>

<file path=ppt/slides/_rels/slide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image" Target="../media/image14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435348" y="1781416"/>
            <a:ext cx="9276211" cy="4031873"/>
          </a:xfrm>
          <a:prstGeom prst="rect">
            <a:avLst/>
          </a:prstGeom>
        </p:spPr>
        <p:txBody>
          <a:bodyPr wrap="square">
            <a:spAutoFit/>
          </a:bodyPr>
          <a:lstStyle/>
          <a:p>
            <a:r>
              <a:rPr lang="en-GB" sz="20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r>
              <a:rPr lang="en-GB" sz="3200" b="1" cap="all" dirty="0">
                <a:latin typeface="Helvetica Neue Light" panose="02000403000000020004" pitchFamily="2" charset="0"/>
                <a:ea typeface="Helvetica Neue Light" panose="02000403000000020004" pitchFamily="2" charset="0"/>
                <a:cs typeface="Calibri Light" charset="0"/>
              </a:rPr>
              <a:t>WEEK 3: spatial autocorrelation &amp; dependence</a:t>
            </a:r>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0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44146ED7-29BF-B9D9-9EF6-F9CF15E99F5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349680" y="105161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Why is Spatial Dependence important? [1]</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430924" y="1568715"/>
            <a:ext cx="11319642" cy="4522116"/>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Spatial dependence exists for both incident (event) and attribute data that are spatially-referenced (i.e., point, area or raster format) </a:t>
            </a: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It is a concept that allows the user to determine if event or attribute spatial data (i.e., some spatial phenomenon) exhibit spatial patterns such as </a:t>
            </a:r>
            <a:r>
              <a:rPr lang="en-US" sz="1800" b="1" dirty="0">
                <a:latin typeface="Helvetica Neue" panose="02000503000000020004" pitchFamily="2" charset="0"/>
                <a:ea typeface="Helvetica Neue" panose="02000503000000020004" pitchFamily="2" charset="0"/>
                <a:cs typeface="Helvetica Neue" panose="02000503000000020004" pitchFamily="2" charset="0"/>
              </a:rPr>
              <a:t>clustering</a:t>
            </a:r>
            <a:r>
              <a:rPr 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sz="1800" b="1" dirty="0">
                <a:latin typeface="Helvetica Neue" panose="02000503000000020004" pitchFamily="2" charset="0"/>
                <a:ea typeface="Helvetica Neue" panose="02000503000000020004" pitchFamily="2" charset="0"/>
                <a:cs typeface="Helvetica Neue" panose="02000503000000020004" pitchFamily="2" charset="0"/>
              </a:rPr>
              <a:t>random distribution </a:t>
            </a:r>
            <a:r>
              <a:rPr lang="en-US" sz="1800" dirty="0">
                <a:latin typeface="Helvetica Neue" panose="02000503000000020004" pitchFamily="2" charset="0"/>
                <a:ea typeface="Helvetica Neue" panose="02000503000000020004" pitchFamily="2" charset="0"/>
                <a:cs typeface="Helvetica Neue" panose="02000503000000020004" pitchFamily="2" charset="0"/>
              </a:rPr>
              <a:t>or </a:t>
            </a:r>
            <a:r>
              <a:rPr lang="en-US" sz="1800" b="1" dirty="0">
                <a:latin typeface="Helvetica Neue" panose="02000503000000020004" pitchFamily="2" charset="0"/>
                <a:ea typeface="Helvetica Neue" panose="02000503000000020004" pitchFamily="2" charset="0"/>
                <a:cs typeface="Helvetica Neue" panose="02000503000000020004" pitchFamily="2" charset="0"/>
              </a:rPr>
              <a:t>dispersion</a:t>
            </a:r>
            <a:r>
              <a:rPr lang="en-US" sz="1800" dirty="0">
                <a:latin typeface="Helvetica Neue" panose="02000503000000020004" pitchFamily="2" charset="0"/>
                <a:ea typeface="Helvetica Neue" panose="02000503000000020004" pitchFamily="2" charset="0"/>
                <a:cs typeface="Helvetica Neue" panose="02000503000000020004" pitchFamily="2" charset="0"/>
              </a:rPr>
              <a:t>. </a:t>
            </a: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From point 2 concerning patterns of </a:t>
            </a:r>
            <a:r>
              <a:rPr lang="en-US" sz="1800" b="1" dirty="0">
                <a:latin typeface="Helvetica Neue" panose="02000503000000020004" pitchFamily="2" charset="0"/>
                <a:ea typeface="Helvetica Neue" panose="02000503000000020004" pitchFamily="2" charset="0"/>
                <a:cs typeface="Helvetica Neue" panose="02000503000000020004" pitchFamily="2" charset="0"/>
              </a:rPr>
              <a:t>random distribution</a:t>
            </a:r>
            <a:r>
              <a:rPr lang="en-US" sz="1800" dirty="0">
                <a:latin typeface="Helvetica Neue" panose="02000503000000020004" pitchFamily="2" charset="0"/>
                <a:ea typeface="Helvetica Neue" panose="02000503000000020004" pitchFamily="2" charset="0"/>
                <a:cs typeface="Helvetica Neue" panose="02000503000000020004" pitchFamily="2" charset="0"/>
              </a:rPr>
              <a:t>. Note that in most cases, the distribution of attribute values will seldomly show evidence of </a:t>
            </a:r>
            <a:r>
              <a:rPr lang="en-US" sz="1800" b="1" dirty="0">
                <a:latin typeface="Helvetica Neue" panose="02000503000000020004" pitchFamily="2" charset="0"/>
                <a:ea typeface="Helvetica Neue" panose="02000503000000020004" pitchFamily="2" charset="0"/>
                <a:cs typeface="Helvetica Neue" panose="02000503000000020004" pitchFamily="2" charset="0"/>
              </a:rPr>
              <a:t>Complete Spatial Randomness (CSR)</a:t>
            </a:r>
          </a:p>
          <a:p>
            <a:pPr marL="457200" indent="-457200">
              <a:buFont typeface="Arial"/>
              <a:buAutoNum type="arabicPeriod"/>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This concept is a core element incorporated into several spatial analytical techniques</a:t>
            </a:r>
          </a:p>
        </p:txBody>
      </p:sp>
      <p:sp>
        <p:nvSpPr>
          <p:cNvPr id="3" name="TextBox 2">
            <a:extLst>
              <a:ext uri="{FF2B5EF4-FFF2-40B4-BE49-F238E27FC236}">
                <a16:creationId xmlns:a16="http://schemas.microsoft.com/office/drawing/2014/main" id="{A2F9B3F5-38E8-8E52-5E0D-5845E3F6C053}"/>
              </a:ext>
            </a:extLst>
          </p:cNvPr>
          <p:cNvSpPr txBox="1"/>
          <p:nvPr/>
        </p:nvSpPr>
        <p:spPr>
          <a:xfrm>
            <a:off x="966952" y="4014951"/>
            <a:ext cx="10564648" cy="1477328"/>
          </a:xfrm>
          <a:prstGeom prst="rect">
            <a:avLst/>
          </a:prstGeom>
          <a:solidFill>
            <a:schemeClr val="accent1">
              <a:lumMod val="60000"/>
              <a:lumOff val="40000"/>
            </a:schemeClr>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Complete Spatial Randomness (CSR) </a:t>
            </a:r>
            <a:r>
              <a:rPr lang="en-GB" dirty="0">
                <a:latin typeface="Helvetica Neue" panose="02000503000000020004" pitchFamily="2" charset="0"/>
                <a:ea typeface="Helvetica Neue" panose="02000503000000020004" pitchFamily="2" charset="0"/>
                <a:cs typeface="Helvetica Neue" panose="02000503000000020004" pitchFamily="2" charset="0"/>
              </a:rPr>
              <a:t>essentially means that a pattern completely made up by chance. This is an important for understanding </a:t>
            </a:r>
            <a:r>
              <a:rPr lang="en-GB" b="1" dirty="0">
                <a:latin typeface="Helvetica Neue" panose="02000503000000020004" pitchFamily="2" charset="0"/>
                <a:ea typeface="Helvetica Neue" panose="02000503000000020004" pitchFamily="2" charset="0"/>
                <a:cs typeface="Helvetica Neue" panose="02000503000000020004" pitchFamily="2" charset="0"/>
              </a:rPr>
              <a:t>spatial dependence </a:t>
            </a:r>
            <a:r>
              <a:rPr lang="en-GB" dirty="0">
                <a:latin typeface="Helvetica Neue" panose="02000503000000020004" pitchFamily="2" charset="0"/>
                <a:ea typeface="Helvetica Neue" panose="02000503000000020004" pitchFamily="2" charset="0"/>
                <a:cs typeface="Helvetica Neue" panose="02000503000000020004" pitchFamily="2" charset="0"/>
              </a:rPr>
              <a:t>and significance in a spatial statistical context, especially when gauging evidence of spatial dependence, as it will always form our “null hypothesis”, while the ”alternative hypothesis” is patterns (i.e., clustering or dispersion) are not by chance.  </a:t>
            </a:r>
          </a:p>
        </p:txBody>
      </p:sp>
      <p:sp>
        <p:nvSpPr>
          <p:cNvPr id="5" name="Slide Number Placeholder 3">
            <a:extLst>
              <a:ext uri="{FF2B5EF4-FFF2-40B4-BE49-F238E27FC236}">
                <a16:creationId xmlns:a16="http://schemas.microsoft.com/office/drawing/2014/main" id="{AF133820-BBF3-42B2-A481-24806A471C4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spTree>
    <p:extLst>
      <p:ext uri="{BB962C8B-B14F-4D97-AF65-F5344CB8AC3E}">
        <p14:creationId xmlns:p14="http://schemas.microsoft.com/office/powerpoint/2010/main" val="212694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85349" y="136539"/>
            <a:ext cx="11821301"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rPr>
              <a:t>Examples of Spatial Analytical techniques that needs to incorporate this aspect of spatial dependence </a:t>
            </a:r>
            <a:endParaRPr lang="en-GB" sz="28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211958" y="1167942"/>
            <a:ext cx="11319642" cy="4522116"/>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For point data (use the </a:t>
            </a:r>
            <a:r>
              <a:rPr lang="en-US" sz="1800" b="1"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spatial configuration </a:t>
            </a:r>
            <a:r>
              <a:rPr lang="en-US" sz="1800" b="1" dirty="0">
                <a:latin typeface="Helvetica Neue" panose="02000503000000020004" pitchFamily="2" charset="0"/>
                <a:ea typeface="Helvetica Neue" panose="02000503000000020004" pitchFamily="2" charset="0"/>
                <a:cs typeface="Helvetica Neue" panose="02000503000000020004" pitchFamily="2" charset="0"/>
              </a:rPr>
              <a:t>of point locations that make-up the study area)</a:t>
            </a: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Geostatistical models such as </a:t>
            </a:r>
            <a:r>
              <a:rPr lang="en-US" sz="1800" b="1" dirty="0">
                <a:latin typeface="Helvetica Neue" panose="02000503000000020004" pitchFamily="2" charset="0"/>
                <a:ea typeface="Helvetica Neue" panose="02000503000000020004" pitchFamily="2" charset="0"/>
                <a:cs typeface="Helvetica Neue" panose="02000503000000020004" pitchFamily="2" charset="0"/>
              </a:rPr>
              <a:t>Kriging</a:t>
            </a:r>
            <a:r>
              <a:rPr lang="en-US" sz="1800" dirty="0">
                <a:latin typeface="Helvetica Neue" panose="02000503000000020004" pitchFamily="2" charset="0"/>
                <a:ea typeface="Helvetica Neue" panose="02000503000000020004" pitchFamily="2" charset="0"/>
                <a:cs typeface="Helvetica Neue" panose="02000503000000020004" pitchFamily="2" charset="0"/>
              </a:rPr>
              <a:t> through usage of </a:t>
            </a:r>
            <a:r>
              <a:rPr lang="en-US" sz="1800" b="1"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semivariogram analysis</a:t>
            </a:r>
            <a:r>
              <a:rPr lang="en-US" sz="1800" b="1" dirty="0">
                <a:latin typeface="Helvetica Neue" panose="02000503000000020004" pitchFamily="2" charset="0"/>
                <a:ea typeface="Helvetica Neue" panose="02000503000000020004" pitchFamily="2" charset="0"/>
                <a:cs typeface="Helvetica Neue" panose="02000503000000020004" pitchFamily="2" charset="0"/>
              </a:rPr>
              <a:t>, </a:t>
            </a:r>
            <a:r>
              <a:rPr lang="en-US" sz="1800" dirty="0">
                <a:latin typeface="Helvetica Neue" panose="02000503000000020004" pitchFamily="2" charset="0"/>
                <a:ea typeface="Helvetica Neue" panose="02000503000000020004" pitchFamily="2" charset="0"/>
                <a:cs typeface="Helvetica Neue" panose="02000503000000020004" pitchFamily="2" charset="0"/>
              </a:rPr>
              <a:t>and others such as </a:t>
            </a:r>
            <a:r>
              <a:rPr lang="en-US" sz="1800" b="1" dirty="0">
                <a:latin typeface="Helvetica Neue" panose="02000503000000020004" pitchFamily="2" charset="0"/>
                <a:ea typeface="Helvetica Neue" panose="02000503000000020004" pitchFamily="2" charset="0"/>
                <a:cs typeface="Helvetica Neue" panose="02000503000000020004" pitchFamily="2" charset="0"/>
              </a:rPr>
              <a:t>Inverse Distance Weight (IDW). </a:t>
            </a:r>
            <a:r>
              <a:rPr lang="en-US" sz="1800" dirty="0">
                <a:latin typeface="Helvetica Neue" panose="02000503000000020004" pitchFamily="2" charset="0"/>
                <a:ea typeface="Helvetica Neue" panose="02000503000000020004" pitchFamily="2" charset="0"/>
                <a:cs typeface="Helvetica Neue" panose="02000503000000020004" pitchFamily="2" charset="0"/>
              </a:rPr>
              <a:t>These analyses are a function of distance. </a:t>
            </a: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Point process analysis with spatial </a:t>
            </a:r>
            <a:r>
              <a:rPr lang="en-US" sz="1800" b="1" dirty="0">
                <a:latin typeface="Helvetica Neue" panose="02000503000000020004" pitchFamily="2" charset="0"/>
                <a:ea typeface="Helvetica Neue" panose="02000503000000020004" pitchFamily="2" charset="0"/>
                <a:cs typeface="Helvetica Neue" panose="02000503000000020004" pitchFamily="2" charset="0"/>
              </a:rPr>
              <a:t>Bayesian models such as INLA-SPDE </a:t>
            </a:r>
            <a:r>
              <a:rPr lang="en-US" sz="1800" dirty="0">
                <a:latin typeface="Helvetica Neue" panose="02000503000000020004" pitchFamily="2" charset="0"/>
                <a:ea typeface="Helvetica Neue" panose="02000503000000020004" pitchFamily="2" charset="0"/>
                <a:cs typeface="Helvetica Neue" panose="02000503000000020004" pitchFamily="2" charset="0"/>
              </a:rPr>
              <a:t>through a </a:t>
            </a:r>
            <a:r>
              <a:rPr lang="en-US" sz="1800" b="1"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MESH / projection matrix</a:t>
            </a:r>
            <a:r>
              <a:rPr lang="en-US" sz="1800" b="1" dirty="0">
                <a:latin typeface="Helvetica Neue" panose="02000503000000020004" pitchFamily="2" charset="0"/>
                <a:ea typeface="Helvetica Neue" panose="02000503000000020004" pitchFamily="2" charset="0"/>
                <a:cs typeface="Helvetica Neue" panose="02000503000000020004" pitchFamily="2" charset="0"/>
              </a:rPr>
              <a:t> (</a:t>
            </a:r>
            <a:r>
              <a:rPr lang="en-US" sz="1800" dirty="0">
                <a:latin typeface="Helvetica Neue" panose="02000503000000020004" pitchFamily="2" charset="0"/>
                <a:ea typeface="Helvetica Neue" panose="02000503000000020004" pitchFamily="2" charset="0"/>
                <a:cs typeface="Helvetica Neue" panose="02000503000000020004" pitchFamily="2" charset="0"/>
              </a:rPr>
              <a:t>which is grid-based and uses distance as a function). </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For areal data (use the </a:t>
            </a:r>
            <a:r>
              <a:rPr lang="en-US" sz="1800" b="1"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spatial configuration</a:t>
            </a:r>
            <a:r>
              <a:rPr lang="en-US" sz="1800" b="1" dirty="0">
                <a:latin typeface="Helvetica Neue" panose="02000503000000020004" pitchFamily="2" charset="0"/>
                <a:ea typeface="Helvetica Neue" panose="02000503000000020004" pitchFamily="2" charset="0"/>
                <a:cs typeface="Helvetica Neue" panose="02000503000000020004" pitchFamily="2" charset="0"/>
              </a:rPr>
              <a:t> of areas that make-up the study area)</a:t>
            </a: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Spatial autocorrelation, we use Moran’s I Statistics</a:t>
            </a: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Spatial clustering </a:t>
            </a:r>
          </a:p>
          <a:p>
            <a:pPr marL="457200" indent="-457200">
              <a:buFont typeface="Aria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Almost all spatial regression models (i.e., Spatial lags &amp; errors, GWRs, Spatial Bayesian risk models)</a:t>
            </a:r>
          </a:p>
          <a:p>
            <a:pPr marL="457200" indent="-457200">
              <a:buFont typeface="Arial"/>
              <a:buAutoNum type="arabicPeriod"/>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A2F9B3F5-38E8-8E52-5E0D-5845E3F6C053}"/>
              </a:ext>
            </a:extLst>
          </p:cNvPr>
          <p:cNvSpPr txBox="1"/>
          <p:nvPr/>
        </p:nvSpPr>
        <p:spPr>
          <a:xfrm>
            <a:off x="211958" y="4942002"/>
            <a:ext cx="11319642" cy="1200329"/>
          </a:xfrm>
          <a:prstGeom prst="rect">
            <a:avLst/>
          </a:prstGeom>
          <a:solidFill>
            <a:schemeClr val="accent1">
              <a:lumMod val="60000"/>
              <a:lumOff val="40000"/>
            </a:schemeClr>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What do we mean by spatial configuration of study area?</a:t>
            </a:r>
          </a:p>
          <a:p>
            <a:endParaRPr lang="en-GB" b="1"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There has to be some formal mathematical way to explicitly represent or translate geography into some kind of numerical language, or device. We called this device a </a:t>
            </a:r>
            <a:r>
              <a:rPr lang="en-GB" b="1" dirty="0">
                <a:latin typeface="Helvetica Neue" panose="02000503000000020004" pitchFamily="2" charset="0"/>
                <a:ea typeface="Helvetica Neue" panose="02000503000000020004" pitchFamily="2" charset="0"/>
                <a:cs typeface="Helvetica Neue" panose="02000503000000020004" pitchFamily="2" charset="0"/>
              </a:rPr>
              <a:t>Spatial Weight Matrix.</a:t>
            </a:r>
          </a:p>
        </p:txBody>
      </p:sp>
      <p:sp>
        <p:nvSpPr>
          <p:cNvPr id="5" name="Slide Number Placeholder 3">
            <a:extLst>
              <a:ext uri="{FF2B5EF4-FFF2-40B4-BE49-F238E27FC236}">
                <a16:creationId xmlns:a16="http://schemas.microsoft.com/office/drawing/2014/main" id="{77E57555-F8B5-7D26-9C24-40788B0D734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spTree>
    <p:extLst>
      <p:ext uri="{BB962C8B-B14F-4D97-AF65-F5344CB8AC3E}">
        <p14:creationId xmlns:p14="http://schemas.microsoft.com/office/powerpoint/2010/main" val="3031055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Spatial Weight Matrices</a:t>
            </a:r>
          </a:p>
        </p:txBody>
      </p:sp>
      <p:sp>
        <p:nvSpPr>
          <p:cNvPr id="4" name="Slide Number Placeholder 3">
            <a:extLst>
              <a:ext uri="{FF2B5EF4-FFF2-40B4-BE49-F238E27FC236}">
                <a16:creationId xmlns:a16="http://schemas.microsoft.com/office/drawing/2014/main" id="{073002A6-61CF-991A-4D3C-AB9817A91CF6}"/>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4670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485EE1-2AA3-429E-EB6D-29BE296130DC}"/>
              </a:ext>
            </a:extLst>
          </p:cNvPr>
          <p:cNvSpPr/>
          <p:nvPr/>
        </p:nvSpPr>
        <p:spPr>
          <a:xfrm>
            <a:off x="8998003" y="3429000"/>
            <a:ext cx="3012142" cy="1306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28562B3B-2342-6E4C-B72B-B6CFB334502D}"/>
              </a:ext>
            </a:extLst>
          </p:cNvPr>
          <p:cNvSpPr txBox="1">
            <a:spLocks/>
          </p:cNvSpPr>
          <p:nvPr/>
        </p:nvSpPr>
        <p:spPr>
          <a:xfrm>
            <a:off x="349680" y="105161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Definition</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436179" y="1926444"/>
            <a:ext cx="11319642" cy="1318126"/>
          </a:xfrm>
          <a:prstGeom prst="rect">
            <a:avLst/>
          </a:prstGeom>
          <a:solidFill>
            <a:schemeClr val="accent1">
              <a:lumMod val="60000"/>
              <a:lumOff val="40000"/>
            </a:schemeClr>
          </a:solid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Font typeface="Arial"/>
              <a:buNone/>
            </a:pPr>
            <a:r>
              <a:rPr lang="en-US" sz="2400" dirty="0">
                <a:latin typeface="Helvetica Neue" panose="02000503000000020004" pitchFamily="2" charset="0"/>
                <a:ea typeface="Helvetica Neue" panose="02000503000000020004" pitchFamily="2" charset="0"/>
                <a:cs typeface="Helvetica Neue" panose="02000503000000020004" pitchFamily="2" charset="0"/>
              </a:rPr>
              <a:t>A</a:t>
            </a:r>
            <a:r>
              <a:rPr lang="en-US" sz="2400" b="1" dirty="0">
                <a:latin typeface="Helvetica Neue" panose="02000503000000020004" pitchFamily="2" charset="0"/>
                <a:ea typeface="Helvetica Neue" panose="02000503000000020004" pitchFamily="2" charset="0"/>
                <a:cs typeface="Helvetica Neue" panose="02000503000000020004" pitchFamily="2" charset="0"/>
              </a:rPr>
              <a:t> Spatial Weight Matrix </a:t>
            </a:r>
            <a:r>
              <a:rPr lang="en-US" sz="2400" dirty="0">
                <a:latin typeface="Helvetica Neue" panose="02000503000000020004" pitchFamily="2" charset="0"/>
                <a:ea typeface="Helvetica Neue" panose="02000503000000020004" pitchFamily="2" charset="0"/>
                <a:cs typeface="Helvetica Neue" panose="02000503000000020004" pitchFamily="2" charset="0"/>
              </a:rPr>
              <a:t>is a mathematical structure or device used to represent geographical space. It can also be used to indicate the spatial relationship among special features within a defined geographic space.  </a:t>
            </a:r>
            <a:endParaRPr lang="en-US" sz="2400" dirty="0">
              <a:latin typeface="Helvetica" pitchFamily="2" charset="0"/>
              <a:ea typeface="Helvetica Neue Condensed" panose="02000503000000020004" pitchFamily="2" charset="0"/>
              <a:cs typeface="Helvetica Neue Condensed" panose="02000503000000020004" pitchFamily="2"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B8232C-38E8-9D49-E659-F4999BB3AF33}"/>
                  </a:ext>
                </a:extLst>
              </p:cNvPr>
              <p:cNvSpPr txBox="1">
                <a:spLocks/>
              </p:cNvSpPr>
              <p:nvPr/>
            </p:nvSpPr>
            <p:spPr>
              <a:xfrm>
                <a:off x="436179" y="3447214"/>
                <a:ext cx="11319642" cy="281369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The key characteristics of a spatial weight matrix:</a:t>
                </a:r>
              </a:p>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It is a square matrix of </a:t>
                </a:r>
                <a14:m>
                  <m:oMath xmlns:m="http://schemas.openxmlformats.org/officeDocument/2006/math">
                    <m:r>
                      <a:rPr lang="en-GB" sz="2400" b="0" i="1" smtClean="0">
                        <a:latin typeface="Cambria Math" panose="02040503050406030204" pitchFamily="18" charset="0"/>
                        <a:ea typeface="Helvetica Neue" panose="02000503000000020004" pitchFamily="2" charset="0"/>
                        <a:cs typeface="Helvetica Neue" panose="02000503000000020004" pitchFamily="2" charset="0"/>
                      </a:rPr>
                      <m:t>𝑛</m:t>
                    </m:r>
                    <m:r>
                      <a:rPr lang="en-GB" sz="2400" b="0" i="1" smtClean="0">
                        <a:latin typeface="Cambria Math" panose="02040503050406030204" pitchFamily="18" charset="0"/>
                        <a:ea typeface="Helvetica Neue" panose="02000503000000020004" pitchFamily="2" charset="0"/>
                        <a:cs typeface="Helvetica Neue" panose="02000503000000020004" pitchFamily="2" charset="0"/>
                      </a:rPr>
                      <m:t> × </m:t>
                    </m:r>
                    <m:r>
                      <a:rPr lang="en-GB" sz="2400" b="0" i="1" smtClean="0">
                        <a:latin typeface="Cambria Math" panose="02040503050406030204" pitchFamily="18" charset="0"/>
                        <a:ea typeface="Cambria Math" panose="02040503050406030204" pitchFamily="18" charset="0"/>
                        <a:cs typeface="Helvetica Neue" panose="02000503000000020004" pitchFamily="2" charset="0"/>
                      </a:rPr>
                      <m:t>𝑛</m:t>
                    </m:r>
                  </m:oMath>
                </a14:m>
                <a:r>
                  <a:rPr lang="en-US" sz="2400" dirty="0">
                    <a:latin typeface="Helvetica Neue" panose="02000503000000020004" pitchFamily="2" charset="0"/>
                    <a:ea typeface="Helvetica Neue" panose="02000503000000020004" pitchFamily="2" charset="0"/>
                    <a:cs typeface="Helvetica Neue" panose="02000503000000020004" pitchFamily="2" charset="0"/>
                  </a:rPr>
                  <a:t> size</a:t>
                </a:r>
              </a:p>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The entire square matrix is represented as </a:t>
                </a:r>
                <a14:m>
                  <m:oMath xmlns:m="http://schemas.openxmlformats.org/officeDocument/2006/math">
                    <m:r>
                      <a:rPr lang="en-GB" sz="2400" b="1" i="1" smtClean="0">
                        <a:latin typeface="Cambria Math" panose="02040503050406030204" pitchFamily="18" charset="0"/>
                        <a:ea typeface="Helvetica Neue" panose="02000503000000020004" pitchFamily="2" charset="0"/>
                        <a:cs typeface="Helvetica Neue" panose="02000503000000020004" pitchFamily="2" charset="0"/>
                      </a:rPr>
                      <m:t>𝑾</m:t>
                    </m:r>
                  </m:oMath>
                </a14:m>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The spatial relationship between location are represented as </a:t>
                </a:r>
                <a14:m>
                  <m:oMath xmlns:m="http://schemas.openxmlformats.org/officeDocument/2006/math">
                    <m:sSub>
                      <m:sSubPr>
                        <m:ctrlPr>
                          <a:rPr lang="en-US" sz="2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2400" b="1" i="1" smtClean="0">
                            <a:latin typeface="Cambria Math" panose="02040503050406030204" pitchFamily="18" charset="0"/>
                            <a:ea typeface="Helvetica Neue" panose="02000503000000020004" pitchFamily="2" charset="0"/>
                            <a:cs typeface="Helvetica Neue" panose="02000503000000020004" pitchFamily="2" charset="0"/>
                          </a:rPr>
                          <m:t>𝒘</m:t>
                        </m:r>
                      </m:e>
                      <m:sub>
                        <m:r>
                          <a:rPr lang="en-GB" sz="2400" b="1" i="1" smtClean="0">
                            <a:latin typeface="Cambria Math" panose="02040503050406030204" pitchFamily="18" charset="0"/>
                            <a:ea typeface="Helvetica Neue" panose="02000503000000020004" pitchFamily="2" charset="0"/>
                            <a:cs typeface="Helvetica Neue" panose="02000503000000020004" pitchFamily="2" charset="0"/>
                          </a:rPr>
                          <m:t>𝒊𝒋</m:t>
                        </m:r>
                      </m:sub>
                    </m:sSub>
                  </m:oMath>
                </a14:m>
                <a:r>
                  <a:rPr lang="en-US" sz="2400" b="1" dirty="0">
                    <a:latin typeface="Helvetica Neue" panose="02000503000000020004" pitchFamily="2" charset="0"/>
                    <a:ea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which indicates the degree of spatial relations between the observation seen in </a:t>
                </a:r>
                <a14:m>
                  <m:oMath xmlns:m="http://schemas.openxmlformats.org/officeDocument/2006/math">
                    <m:r>
                      <a:rPr lang="en-GB" sz="24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US" sz="2400" dirty="0">
                    <a:latin typeface="Helvetica Neue" panose="02000503000000020004" pitchFamily="2" charset="0"/>
                    <a:ea typeface="Helvetica Neue" panose="02000503000000020004" pitchFamily="2" charset="0"/>
                    <a:cs typeface="Helvetica Neue" panose="02000503000000020004" pitchFamily="2" charset="0"/>
                  </a:rPr>
                  <a:t>-location and other observations seen </a:t>
                </a:r>
                <a14:m>
                  <m:oMath xmlns:m="http://schemas.openxmlformats.org/officeDocument/2006/math">
                    <m:r>
                      <a:rPr lang="en-GB" sz="2400"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US" sz="2400" dirty="0">
                    <a:latin typeface="Helvetica Neue" panose="02000503000000020004" pitchFamily="2" charset="0"/>
                    <a:ea typeface="Helvetica Neue" panose="02000503000000020004" pitchFamily="2" charset="0"/>
                    <a:cs typeface="Helvetica Neue" panose="02000503000000020004" pitchFamily="2" charset="0"/>
                  </a:rPr>
                  <a:t>-locations</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3AB8232C-38E8-9D49-E659-F4999BB3AF33}"/>
                  </a:ext>
                </a:extLst>
              </p:cNvPr>
              <p:cNvSpPr txBox="1">
                <a:spLocks noRot="1" noChangeAspect="1" noMove="1" noResize="1" noEditPoints="1" noAdjustHandles="1" noChangeArrowheads="1" noChangeShapeType="1" noTextEdit="1"/>
              </p:cNvSpPr>
              <p:nvPr/>
            </p:nvSpPr>
            <p:spPr>
              <a:xfrm>
                <a:off x="436179" y="3447214"/>
                <a:ext cx="11319642" cy="2813690"/>
              </a:xfrm>
              <a:prstGeom prst="rect">
                <a:avLst/>
              </a:prstGeom>
              <a:blipFill>
                <a:blip r:embed="rId4"/>
                <a:stretch>
                  <a:fillRect l="-897" t="-3153" r="-1233"/>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2198626-FD34-E2DB-43E1-40E83708B3CC}"/>
                  </a:ext>
                </a:extLst>
              </p:cNvPr>
              <p:cNvSpPr txBox="1"/>
              <p:nvPr/>
            </p:nvSpPr>
            <p:spPr>
              <a:xfrm>
                <a:off x="436179" y="6098572"/>
                <a:ext cx="7884861"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Note: The construction and usage of </a:t>
                </a:r>
                <a14:m>
                  <m:oMath xmlns:m="http://schemas.openxmlformats.org/officeDocument/2006/math">
                    <m:r>
                      <a:rPr lang="en-GB" b="1" i="1" smtClean="0">
                        <a:latin typeface="Cambria Math" panose="02040503050406030204" pitchFamily="18" charset="0"/>
                        <a:ea typeface="HELVETICA NEUE THIN" panose="020B0403020202020204" pitchFamily="34" charset="0"/>
                      </a:rPr>
                      <m:t>𝑾</m:t>
                    </m:r>
                  </m:oMath>
                </a14:m>
                <a:r>
                  <a:rPr lang="en-GB" b="1" dirty="0">
                    <a:latin typeface="HELVETICA NEUE THIN" panose="020B0403020202020204" pitchFamily="34" charset="0"/>
                    <a:ea typeface="HELVETICA NEUE THIN" panose="020B0403020202020204" pitchFamily="34" charset="0"/>
                  </a:rPr>
                  <a:t> in a spatial context is quite situational</a:t>
                </a:r>
              </a:p>
            </p:txBody>
          </p:sp>
        </mc:Choice>
        <mc:Fallback xmlns="">
          <p:sp>
            <p:nvSpPr>
              <p:cNvPr id="5" name="TextBox 4">
                <a:extLst>
                  <a:ext uri="{FF2B5EF4-FFF2-40B4-BE49-F238E27FC236}">
                    <a16:creationId xmlns:a16="http://schemas.microsoft.com/office/drawing/2014/main" id="{B2198626-FD34-E2DB-43E1-40E83708B3CC}"/>
                  </a:ext>
                </a:extLst>
              </p:cNvPr>
              <p:cNvSpPr txBox="1">
                <a:spLocks noRot="1" noChangeAspect="1" noMove="1" noResize="1" noEditPoints="1" noAdjustHandles="1" noChangeArrowheads="1" noChangeShapeType="1" noTextEdit="1"/>
              </p:cNvSpPr>
              <p:nvPr/>
            </p:nvSpPr>
            <p:spPr>
              <a:xfrm>
                <a:off x="436179" y="6098572"/>
                <a:ext cx="7884861" cy="369332"/>
              </a:xfrm>
              <a:prstGeom prst="rect">
                <a:avLst/>
              </a:prstGeom>
              <a:blipFill>
                <a:blip r:embed="rId5"/>
                <a:stretch>
                  <a:fillRect l="-643" t="-6667" b="-2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197DDE5-77A2-536D-5C21-487DED3B887B}"/>
                  </a:ext>
                </a:extLst>
              </p:cNvPr>
              <p:cNvSpPr txBox="1"/>
              <p:nvPr/>
            </p:nvSpPr>
            <p:spPr>
              <a:xfrm>
                <a:off x="9314129" y="3868913"/>
                <a:ext cx="2253757" cy="7314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𝑊</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11</m:t>
                                    </m:r>
                                  </m:sub>
                                </m:sSub>
                              </m:e>
                              <m:e>
                                <m:r>
                                  <a:rPr lang="en-GB" b="0" i="1" smtClean="0">
                                    <a:latin typeface="Cambria Math" panose="02040503050406030204" pitchFamily="18" charset="0"/>
                                  </a:rPr>
                                  <m:t>…</m:t>
                                </m:r>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m:t>
                                    </m:r>
                                    <m:r>
                                      <a:rPr lang="en-GB" b="0" i="1" smtClean="0">
                                        <a:latin typeface="Cambria Math" panose="02040503050406030204" pitchFamily="18" charset="0"/>
                                      </a:rPr>
                                      <m:t>𝑛</m:t>
                                    </m:r>
                                  </m:sub>
                                </m:sSub>
                              </m:e>
                            </m:mr>
                            <m:mr>
                              <m:e>
                                <m:r>
                                  <a:rPr lang="en-GB" b="0" i="1" smtClean="0">
                                    <a:latin typeface="Cambria Math" panose="02040503050406030204" pitchFamily="18" charset="0"/>
                                  </a:rPr>
                                  <m:t>⋮</m:t>
                                </m:r>
                              </m:e>
                              <m:e>
                                <m:r>
                                  <a:rPr lang="en-GB" b="0" i="1" smtClean="0">
                                    <a:latin typeface="Cambria Math" panose="02040503050406030204" pitchFamily="18" charset="0"/>
                                  </a:rPr>
                                  <m:t>⋱</m:t>
                                </m:r>
                              </m:e>
                              <m:e>
                                <m:r>
                                  <a:rPr lang="en-GB" b="0" i="1" smtClean="0">
                                    <a:latin typeface="Cambria Math" panose="02040503050406030204" pitchFamily="18" charset="0"/>
                                  </a:rPr>
                                  <m:t>⋮</m:t>
                                </m:r>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𝑛</m:t>
                                    </m:r>
                                    <m:r>
                                      <a:rPr lang="en-GB" b="0" i="1" smtClean="0">
                                        <a:latin typeface="Cambria Math" panose="02040503050406030204" pitchFamily="18" charset="0"/>
                                      </a:rPr>
                                      <m:t>1</m:t>
                                    </m:r>
                                  </m:sub>
                                </m:sSub>
                              </m:e>
                              <m:e>
                                <m:r>
                                  <a:rPr lang="en-GB" b="0" i="1" smtClean="0">
                                    <a:latin typeface="Cambria Math" panose="02040503050406030204" pitchFamily="18" charset="0"/>
                                  </a:rPr>
                                  <m:t>…</m:t>
                                </m:r>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𝑛𝑛</m:t>
                                    </m:r>
                                  </m:sub>
                                </m:sSub>
                              </m:e>
                            </m:mr>
                          </m:m>
                        </m:e>
                      </m:d>
                    </m:oMath>
                  </m:oMathPara>
                </a14:m>
                <a:endParaRPr lang="en-GB" dirty="0"/>
              </a:p>
            </p:txBody>
          </p:sp>
        </mc:Choice>
        <mc:Fallback xmlns="">
          <p:sp>
            <p:nvSpPr>
              <p:cNvPr id="6" name="TextBox 5">
                <a:extLst>
                  <a:ext uri="{FF2B5EF4-FFF2-40B4-BE49-F238E27FC236}">
                    <a16:creationId xmlns:a16="http://schemas.microsoft.com/office/drawing/2014/main" id="{2197DDE5-77A2-536D-5C21-487DED3B887B}"/>
                  </a:ext>
                </a:extLst>
              </p:cNvPr>
              <p:cNvSpPr txBox="1">
                <a:spLocks noRot="1" noChangeAspect="1" noMove="1" noResize="1" noEditPoints="1" noAdjustHandles="1" noChangeArrowheads="1" noChangeShapeType="1" noTextEdit="1"/>
              </p:cNvSpPr>
              <p:nvPr/>
            </p:nvSpPr>
            <p:spPr>
              <a:xfrm>
                <a:off x="9314129" y="3868913"/>
                <a:ext cx="2253757" cy="731419"/>
              </a:xfrm>
              <a:prstGeom prst="rect">
                <a:avLst/>
              </a:prstGeom>
              <a:blipFill>
                <a:blip r:embed="rId6"/>
                <a:stretch>
                  <a:fillRect l="-2235" b="-50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1549E0B-4C7C-02D5-06EE-C092E5CA393F}"/>
                  </a:ext>
                </a:extLst>
              </p:cNvPr>
              <p:cNvSpPr txBox="1"/>
              <p:nvPr/>
            </p:nvSpPr>
            <p:spPr>
              <a:xfrm>
                <a:off x="8998003" y="3437948"/>
                <a:ext cx="3073597" cy="369332"/>
              </a:xfrm>
              <a:prstGeom prst="rect">
                <a:avLst/>
              </a:prstGeom>
              <a:noFill/>
            </p:spPr>
            <p:txBody>
              <a:bodyPr wrap="square" rtlCol="0">
                <a:spAutoFit/>
              </a:bodyPr>
              <a:lstStyle/>
              <a:p>
                <a14:m>
                  <m:oMath xmlns:m="http://schemas.openxmlformats.org/officeDocument/2006/math">
                    <m:r>
                      <a:rPr lang="en-GB" i="1" dirty="0" smtClean="0">
                        <a:latin typeface="Cambria Math" panose="02040503050406030204" pitchFamily="18" charset="0"/>
                      </a:rPr>
                      <m:t>𝑊</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looks something like this</a:t>
                </a:r>
              </a:p>
            </p:txBody>
          </p:sp>
        </mc:Choice>
        <mc:Fallback xmlns="">
          <p:sp>
            <p:nvSpPr>
              <p:cNvPr id="7" name="TextBox 6">
                <a:extLst>
                  <a:ext uri="{FF2B5EF4-FFF2-40B4-BE49-F238E27FC236}">
                    <a16:creationId xmlns:a16="http://schemas.microsoft.com/office/drawing/2014/main" id="{21549E0B-4C7C-02D5-06EE-C092E5CA393F}"/>
                  </a:ext>
                </a:extLst>
              </p:cNvPr>
              <p:cNvSpPr txBox="1">
                <a:spLocks noRot="1" noChangeAspect="1" noMove="1" noResize="1" noEditPoints="1" noAdjustHandles="1" noChangeArrowheads="1" noChangeShapeType="1" noTextEdit="1"/>
              </p:cNvSpPr>
              <p:nvPr/>
            </p:nvSpPr>
            <p:spPr>
              <a:xfrm>
                <a:off x="8998003" y="3437948"/>
                <a:ext cx="3073597" cy="369332"/>
              </a:xfrm>
              <a:prstGeom prst="rect">
                <a:avLst/>
              </a:prstGeom>
              <a:blipFill>
                <a:blip r:embed="rId7"/>
                <a:stretch>
                  <a:fillRect t="-10000" b="-23333"/>
                </a:stretch>
              </a:blipFill>
            </p:spPr>
            <p:txBody>
              <a:bodyPr/>
              <a:lstStyle/>
              <a:p>
                <a:r>
                  <a:rPr lang="en-GB">
                    <a:noFill/>
                  </a:rPr>
                  <a:t> </a:t>
                </a:r>
              </a:p>
            </p:txBody>
          </p:sp>
        </mc:Fallback>
      </mc:AlternateContent>
      <p:sp>
        <p:nvSpPr>
          <p:cNvPr id="9" name="Slide Number Placeholder 3">
            <a:extLst>
              <a:ext uri="{FF2B5EF4-FFF2-40B4-BE49-F238E27FC236}">
                <a16:creationId xmlns:a16="http://schemas.microsoft.com/office/drawing/2014/main" id="{0A4D32AC-091D-0F93-3C53-B404F8552AB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13</a:t>
            </a:fld>
            <a:endParaRPr lang="en-US" dirty="0">
              <a:solidFill>
                <a:srgbClr val="000000"/>
              </a:solidFill>
              <a:cs typeface="ＭＳ Ｐゴシック" charset="0"/>
            </a:endParaRPr>
          </a:p>
        </p:txBody>
      </p:sp>
    </p:spTree>
    <p:extLst>
      <p:ext uri="{BB962C8B-B14F-4D97-AF65-F5344CB8AC3E}">
        <p14:creationId xmlns:p14="http://schemas.microsoft.com/office/powerpoint/2010/main" val="2885846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244576" y="179252"/>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err="1">
                <a:latin typeface="Helvetica Neue Light" panose="02000403000000020004" pitchFamily="2" charset="0"/>
                <a:ea typeface="Helvetica Neue Light" panose="02000403000000020004" pitchFamily="2" charset="0"/>
              </a:rPr>
              <a:t>Maths</a:t>
            </a:r>
            <a:r>
              <a:rPr lang="en-US" altLang="en-US" sz="3600" b="1" dirty="0">
                <a:latin typeface="Helvetica Neue Light" panose="02000403000000020004" pitchFamily="2" charset="0"/>
                <a:ea typeface="Helvetica Neue Light" panose="02000403000000020004" pitchFamily="2" charset="0"/>
              </a:rPr>
              <a:t> 101: Matrices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244576" y="830366"/>
            <a:ext cx="11319642" cy="472917"/>
          </a:xfrm>
          <a:prstGeom prst="rect">
            <a:avLst/>
          </a:prstGeom>
          <a:solidFill>
            <a:schemeClr val="accent1">
              <a:lumMod val="60000"/>
              <a:lumOff val="40000"/>
            </a:schemeClr>
          </a:solid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Font typeface="Arial"/>
              <a:buNone/>
            </a:pPr>
            <a:r>
              <a:rPr lang="en-US" sz="2400" dirty="0">
                <a:latin typeface="Helvetica Neue" panose="02000503000000020004" pitchFamily="2" charset="0"/>
                <a:ea typeface="Helvetica Neue" panose="02000503000000020004" pitchFamily="2" charset="0"/>
                <a:cs typeface="Helvetica Neue" panose="02000503000000020004" pitchFamily="2" charset="0"/>
              </a:rPr>
              <a:t>A</a:t>
            </a:r>
            <a:r>
              <a:rPr lang="en-US" sz="2400" b="1" dirty="0">
                <a:latin typeface="Helvetica Neue" panose="02000503000000020004" pitchFamily="2" charset="0"/>
                <a:ea typeface="Helvetica Neue" panose="02000503000000020004" pitchFamily="2" charset="0"/>
                <a:cs typeface="Helvetica Neue" panose="02000503000000020004" pitchFamily="2" charset="0"/>
              </a:rPr>
              <a:t> Matrix </a:t>
            </a:r>
            <a:r>
              <a:rPr lang="en-US" sz="2400" dirty="0">
                <a:latin typeface="Helvetica Neue" panose="02000503000000020004" pitchFamily="2" charset="0"/>
                <a:ea typeface="Helvetica Neue" panose="02000503000000020004" pitchFamily="2" charset="0"/>
                <a:cs typeface="Helvetica Neue" panose="02000503000000020004" pitchFamily="2" charset="0"/>
              </a:rPr>
              <a:t>is a set of number arranged in rows and columns to a rectangular array</a:t>
            </a:r>
            <a:endParaRPr lang="en-US" sz="2400" dirty="0">
              <a:latin typeface="Helvetica" pitchFamily="2" charset="0"/>
              <a:ea typeface="Helvetica Neue Condensed" panose="02000503000000020004" pitchFamily="2" charset="0"/>
              <a:cs typeface="Helvetica Neue Condensed" panose="02000503000000020004" pitchFamily="2"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B8232C-38E8-9D49-E659-F4999BB3AF33}"/>
                  </a:ext>
                </a:extLst>
              </p:cNvPr>
              <p:cNvSpPr txBox="1">
                <a:spLocks/>
              </p:cNvSpPr>
              <p:nvPr/>
            </p:nvSpPr>
            <p:spPr>
              <a:xfrm>
                <a:off x="120400" y="4507143"/>
                <a:ext cx="11319642" cy="2188324"/>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The information forms a matrix of </a:t>
                </a:r>
                <a14:m>
                  <m:oMath xmlns:m="http://schemas.openxmlformats.org/officeDocument/2006/math">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𝑛</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 × </m:t>
                    </m:r>
                    <m:r>
                      <a:rPr lang="en-GB" sz="2000" b="0" i="1" smtClean="0">
                        <a:latin typeface="Cambria Math" panose="02040503050406030204" pitchFamily="18" charset="0"/>
                        <a:ea typeface="Cambria Math" panose="02040503050406030204" pitchFamily="18" charset="0"/>
                        <a:cs typeface="Helvetica Neue" panose="02000503000000020004" pitchFamily="2" charset="0"/>
                      </a:rPr>
                      <m:t>𝑛</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size, i.e., same number of columns and rows [</a:t>
                </a:r>
                <a14:m>
                  <m:oMath xmlns:m="http://schemas.openxmlformats.org/officeDocument/2006/math">
                    <m:r>
                      <a:rPr lang="en-GB" sz="2000" b="0" i="1" smtClean="0">
                        <a:latin typeface="Cambria Math" panose="02040503050406030204" pitchFamily="18" charset="0"/>
                        <a:ea typeface="Helvetica Neue" panose="02000503000000020004" pitchFamily="2" charset="0"/>
                        <a:cs typeface="Helvetica Neue" panose="02000503000000020004" pitchFamily="2" charset="0"/>
                      </a:rPr>
                      <m:t>3</m:t>
                    </m:r>
                    <m:r>
                      <a:rPr lang="en-GB" sz="2000" b="0" i="1" smtClean="0">
                        <a:latin typeface="Cambria Math" panose="02040503050406030204" pitchFamily="18" charset="0"/>
                        <a:ea typeface="Cambria Math" panose="02040503050406030204" pitchFamily="18" charset="0"/>
                        <a:cs typeface="Helvetica Neue" panose="02000503000000020004" pitchFamily="2" charset="0"/>
                      </a:rPr>
                      <m:t>×3</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a:t>
                </a: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This information is represented as a square matrix with notation defined as </a:t>
                </a:r>
                <a14:m>
                  <m:oMath xmlns:m="http://schemas.openxmlformats.org/officeDocument/2006/math">
                    <m:r>
                      <a:rPr lang="en-GB" sz="2000" b="1" i="1" smtClean="0">
                        <a:latin typeface="Cambria Math" panose="02040503050406030204" pitchFamily="18" charset="0"/>
                        <a:ea typeface="Helvetica Neue" panose="02000503000000020004" pitchFamily="2" charset="0"/>
                        <a:cs typeface="Helvetica Neue" panose="02000503000000020004" pitchFamily="2" charset="0"/>
                      </a:rPr>
                      <m:t>𝑨</m:t>
                    </m:r>
                  </m:oMath>
                </a14:m>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14:m>
                  <m:oMath xmlns:m="http://schemas.openxmlformats.org/officeDocument/2006/math">
                    <m:sSub>
                      <m:sSubPr>
                        <m:ctrlPr>
                          <a:rPr lang="en-US" sz="20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1" i="1" smtClean="0">
                            <a:latin typeface="Cambria Math" panose="02040503050406030204" pitchFamily="18" charset="0"/>
                            <a:ea typeface="Helvetica Neue" panose="02000503000000020004" pitchFamily="2" charset="0"/>
                            <a:cs typeface="Helvetica Neue" panose="02000503000000020004" pitchFamily="2" charset="0"/>
                          </a:rPr>
                          <m:t>𝒂</m:t>
                        </m:r>
                      </m:e>
                      <m:sub>
                        <m:r>
                          <a:rPr lang="en-GB" sz="2000" b="1" i="1" smtClean="0">
                            <a:latin typeface="Cambria Math" panose="02040503050406030204" pitchFamily="18" charset="0"/>
                            <a:ea typeface="Helvetica Neue" panose="02000503000000020004" pitchFamily="2" charset="0"/>
                            <a:cs typeface="Helvetica Neue" panose="02000503000000020004" pitchFamily="2" charset="0"/>
                          </a:rPr>
                          <m:t>𝒊𝒋</m:t>
                        </m:r>
                      </m:sub>
                    </m:sSub>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a number from A. </a:t>
                </a:r>
              </a:p>
              <a:p>
                <a:pPr marL="0" indent="0">
                  <a:buNone/>
                </a:pPr>
                <a:r>
                  <a:rPr lang="en-US" sz="2000" dirty="0">
                    <a:latin typeface="Helvetica Neue" panose="02000503000000020004" pitchFamily="2" charset="0"/>
                    <a:ea typeface="Helvetica Neue" panose="02000503000000020004" pitchFamily="2" charset="0"/>
                    <a:cs typeface="Helvetica Neue" panose="02000503000000020004" pitchFamily="2" charset="0"/>
                  </a:rPr>
                  <a:t>	Example 1: </a:t>
                </a:r>
                <a14:m>
                  <m:oMath xmlns:m="http://schemas.openxmlformats.org/officeDocument/2006/math">
                    <m:sSub>
                      <m:sSubPr>
                        <m:ctrlPr>
                          <a:rPr lang="en-US" sz="2000" b="1"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1" i="1">
                            <a:latin typeface="Cambria Math" panose="02040503050406030204" pitchFamily="18" charset="0"/>
                            <a:ea typeface="Helvetica Neue" panose="02000503000000020004" pitchFamily="2" charset="0"/>
                            <a:cs typeface="Helvetica Neue" panose="02000503000000020004" pitchFamily="2" charset="0"/>
                          </a:rPr>
                          <m:t>𝒂</m:t>
                        </m:r>
                      </m:e>
                      <m:sub>
                        <m:r>
                          <a:rPr lang="en-GB" sz="2000" b="1" i="1" smtClean="0">
                            <a:latin typeface="Cambria Math" panose="02040503050406030204" pitchFamily="18" charset="0"/>
                            <a:ea typeface="Helvetica Neue" panose="02000503000000020004" pitchFamily="2" charset="0"/>
                            <a:cs typeface="Helvetica Neue" panose="02000503000000020004" pitchFamily="2" charset="0"/>
                          </a:rPr>
                          <m:t>𝟏𝟐</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(number on row 1 &amp; column 2) = 30</a:t>
                </a:r>
              </a:p>
              <a:p>
                <a:pPr marL="0" indent="0">
                  <a:buNone/>
                </a:pPr>
                <a:r>
                  <a:rPr lang="en-US" sz="2000" dirty="0">
                    <a:latin typeface="Helvetica Neue" panose="02000503000000020004" pitchFamily="2" charset="0"/>
                    <a:ea typeface="Helvetica Neue" panose="02000503000000020004" pitchFamily="2" charset="0"/>
                    <a:cs typeface="Helvetica Neue" panose="02000503000000020004" pitchFamily="2" charset="0"/>
                  </a:rPr>
                  <a:t>	Example 1: </a:t>
                </a:r>
                <a14:m>
                  <m:oMath xmlns:m="http://schemas.openxmlformats.org/officeDocument/2006/math">
                    <m:sSub>
                      <m:sSubPr>
                        <m:ctrlPr>
                          <a:rPr lang="en-US" sz="2000" b="1"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1" i="1">
                            <a:latin typeface="Cambria Math" panose="02040503050406030204" pitchFamily="18" charset="0"/>
                            <a:ea typeface="Helvetica Neue" panose="02000503000000020004" pitchFamily="2" charset="0"/>
                            <a:cs typeface="Helvetica Neue" panose="02000503000000020004" pitchFamily="2" charset="0"/>
                          </a:rPr>
                          <m:t>𝒂</m:t>
                        </m:r>
                      </m:e>
                      <m:sub>
                        <m:r>
                          <a:rPr lang="en-GB" sz="2000" b="1" i="1" smtClean="0">
                            <a:latin typeface="Cambria Math" panose="02040503050406030204" pitchFamily="18" charset="0"/>
                            <a:ea typeface="Helvetica Neue" panose="02000503000000020004" pitchFamily="2" charset="0"/>
                            <a:cs typeface="Helvetica Neue" panose="02000503000000020004" pitchFamily="2" charset="0"/>
                          </a:rPr>
                          <m:t>𝟑𝟏</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(number on row 3 &amp; column 1) = 74</a:t>
                </a:r>
              </a:p>
            </p:txBody>
          </p:sp>
        </mc:Choice>
        <mc:Fallback xmlns="">
          <p:sp>
            <p:nvSpPr>
              <p:cNvPr id="3" name="Content Placeholder 2">
                <a:extLst>
                  <a:ext uri="{FF2B5EF4-FFF2-40B4-BE49-F238E27FC236}">
                    <a16:creationId xmlns:a16="http://schemas.microsoft.com/office/drawing/2014/main" id="{3AB8232C-38E8-9D49-E659-F4999BB3AF33}"/>
                  </a:ext>
                </a:extLst>
              </p:cNvPr>
              <p:cNvSpPr txBox="1">
                <a:spLocks noRot="1" noChangeAspect="1" noMove="1" noResize="1" noEditPoints="1" noAdjustHandles="1" noChangeArrowheads="1" noChangeShapeType="1" noTextEdit="1"/>
              </p:cNvSpPr>
              <p:nvPr/>
            </p:nvSpPr>
            <p:spPr>
              <a:xfrm>
                <a:off x="120400" y="4507143"/>
                <a:ext cx="11319642" cy="2188324"/>
              </a:xfrm>
              <a:prstGeom prst="rect">
                <a:avLst/>
              </a:prstGeom>
              <a:blipFill>
                <a:blip r:embed="rId3"/>
                <a:stretch>
                  <a:fillRect l="-448" t="-2874"/>
                </a:stretch>
              </a:blipFill>
              <a:ln>
                <a:noFill/>
              </a:ln>
            </p:spPr>
            <p:txBody>
              <a:bodyPr/>
              <a:lstStyle/>
              <a:p>
                <a:r>
                  <a:rPr lang="en-GB">
                    <a:noFill/>
                  </a:rPr>
                  <a:t> </a:t>
                </a:r>
              </a:p>
            </p:txBody>
          </p:sp>
        </mc:Fallback>
      </mc:AlternateContent>
      <p:pic>
        <p:nvPicPr>
          <p:cNvPr id="7" name="Picture 6" descr="Table&#10;&#10;Description automatically generated">
            <a:extLst>
              <a:ext uri="{FF2B5EF4-FFF2-40B4-BE49-F238E27FC236}">
                <a16:creationId xmlns:a16="http://schemas.microsoft.com/office/drawing/2014/main" id="{63256F12-57A5-A9CE-F71F-D2BE75763E7B}"/>
              </a:ext>
            </a:extLst>
          </p:cNvPr>
          <p:cNvPicPr>
            <a:picLocks noChangeAspect="1"/>
          </p:cNvPicPr>
          <p:nvPr/>
        </p:nvPicPr>
        <p:blipFill>
          <a:blip r:embed="rId4"/>
          <a:stretch>
            <a:fillRect/>
          </a:stretch>
        </p:blipFill>
        <p:spPr>
          <a:xfrm>
            <a:off x="264530" y="1923082"/>
            <a:ext cx="4671410" cy="2310481"/>
          </a:xfrm>
          <a:prstGeom prst="rect">
            <a:avLst/>
          </a:prstGeom>
        </p:spPr>
      </p:pic>
      <p:sp>
        <p:nvSpPr>
          <p:cNvPr id="8" name="TextBox 7">
            <a:extLst>
              <a:ext uri="{FF2B5EF4-FFF2-40B4-BE49-F238E27FC236}">
                <a16:creationId xmlns:a16="http://schemas.microsoft.com/office/drawing/2014/main" id="{16830CEE-5AD4-2580-7BBC-5C214149664E}"/>
              </a:ext>
            </a:extLst>
          </p:cNvPr>
          <p:cNvSpPr txBox="1"/>
          <p:nvPr/>
        </p:nvSpPr>
        <p:spPr>
          <a:xfrm>
            <a:off x="223087" y="1428516"/>
            <a:ext cx="4671410"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Data structure with demographic and health information</a:t>
            </a:r>
          </a:p>
        </p:txBody>
      </p:sp>
      <p:sp>
        <p:nvSpPr>
          <p:cNvPr id="9" name="TextBox 8">
            <a:extLst>
              <a:ext uri="{FF2B5EF4-FFF2-40B4-BE49-F238E27FC236}">
                <a16:creationId xmlns:a16="http://schemas.microsoft.com/office/drawing/2014/main" id="{C4C848C2-ECA8-DAD8-1EB1-C94F92E00DB8}"/>
              </a:ext>
            </a:extLst>
          </p:cNvPr>
          <p:cNvSpPr txBox="1"/>
          <p:nvPr/>
        </p:nvSpPr>
        <p:spPr>
          <a:xfrm>
            <a:off x="5118514" y="2625086"/>
            <a:ext cx="1571766"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It contains </a:t>
            </a:r>
          </a:p>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3 columns (j)</a:t>
            </a:r>
          </a:p>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3 rows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i</a:t>
            </a:r>
            <a:r>
              <a:rPr lang="en-GB" sz="14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0" name="Rectangle 9">
            <a:extLst>
              <a:ext uri="{FF2B5EF4-FFF2-40B4-BE49-F238E27FC236}">
                <a16:creationId xmlns:a16="http://schemas.microsoft.com/office/drawing/2014/main" id="{0A4FC8B4-4AD3-B6E5-878C-E2D8CEE3B3C5}"/>
              </a:ext>
            </a:extLst>
          </p:cNvPr>
          <p:cNvSpPr/>
          <p:nvPr/>
        </p:nvSpPr>
        <p:spPr>
          <a:xfrm>
            <a:off x="1376855" y="2196662"/>
            <a:ext cx="3517642" cy="85684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AD676F9-A728-F6AF-7999-5FC2F663F90E}"/>
              </a:ext>
            </a:extLst>
          </p:cNvPr>
          <p:cNvCxnSpPr>
            <a:cxnSpLocks/>
          </p:cNvCxnSpPr>
          <p:nvPr/>
        </p:nvCxnSpPr>
        <p:spPr>
          <a:xfrm>
            <a:off x="6690280" y="2983907"/>
            <a:ext cx="1797269"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A55FF0-29B1-1B8C-0B5D-FAFB68B0FC79}"/>
                  </a:ext>
                </a:extLst>
              </p:cNvPr>
              <p:cNvSpPr txBox="1"/>
              <p:nvPr/>
            </p:nvSpPr>
            <p:spPr>
              <a:xfrm>
                <a:off x="8780090" y="2414200"/>
                <a:ext cx="3147380" cy="11394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1" i="1" smtClean="0">
                          <a:latin typeface="Cambria Math" panose="02040503050406030204" pitchFamily="18" charset="0"/>
                        </a:rPr>
                        <m:t>𝑨</m:t>
                      </m:r>
                      <m:r>
                        <a:rPr lang="en-GB" sz="2800" b="0" i="1" smtClean="0">
                          <a:latin typeface="Cambria Math" panose="02040503050406030204" pitchFamily="18" charset="0"/>
                        </a:rPr>
                        <m:t>= </m:t>
                      </m:r>
                      <m:d>
                        <m:dPr>
                          <m:ctrlPr>
                            <a:rPr lang="en-GB" sz="2800" i="1" smtClean="0">
                              <a:latin typeface="Cambria Math" panose="02040503050406030204" pitchFamily="18" charset="0"/>
                            </a:rPr>
                          </m:ctrlPr>
                        </m:dPr>
                        <m:e>
                          <m:m>
                            <m:mPr>
                              <m:mcs>
                                <m:mc>
                                  <m:mcPr>
                                    <m:count m:val="3"/>
                                    <m:mcJc m:val="center"/>
                                  </m:mcPr>
                                </m:mc>
                              </m:mcs>
                              <m:ctrlPr>
                                <a:rPr lang="en-GB" sz="2800" i="1" smtClean="0">
                                  <a:latin typeface="Cambria Math" panose="02040503050406030204" pitchFamily="18" charset="0"/>
                                </a:rPr>
                              </m:ctrlPr>
                            </m:mPr>
                            <m:mr>
                              <m:e>
                                <m:r>
                                  <m:rPr>
                                    <m:brk m:alnAt="7"/>
                                  </m:rPr>
                                  <a:rPr lang="en-GB" sz="2800" b="0" i="1" smtClean="0">
                                    <a:latin typeface="Cambria Math" panose="02040503050406030204" pitchFamily="18" charset="0"/>
                                  </a:rPr>
                                  <m:t>2</m:t>
                                </m:r>
                                <m:r>
                                  <a:rPr lang="en-GB" sz="2800" b="0" i="1" smtClean="0">
                                    <a:latin typeface="Cambria Math" panose="02040503050406030204" pitchFamily="18" charset="0"/>
                                  </a:rPr>
                                  <m:t>6</m:t>
                                </m:r>
                              </m:e>
                              <m:e>
                                <m:r>
                                  <a:rPr lang="en-GB" sz="2800" b="0" i="1" smtClean="0">
                                    <a:latin typeface="Cambria Math" panose="02040503050406030204" pitchFamily="18" charset="0"/>
                                  </a:rPr>
                                  <m:t>30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34</m:t>
                                </m:r>
                              </m:e>
                              <m:e>
                                <m:r>
                                  <a:rPr lang="en-GB" sz="2800" b="0" i="1" smtClean="0">
                                    <a:latin typeface="Cambria Math" panose="02040503050406030204" pitchFamily="18" charset="0"/>
                                  </a:rPr>
                                  <m:t>26</m:t>
                                </m:r>
                              </m:e>
                              <m:e>
                                <m:r>
                                  <a:rPr lang="en-GB" sz="2800" b="0" i="1" smtClean="0">
                                    <a:latin typeface="Cambria Math" panose="02040503050406030204" pitchFamily="18" charset="0"/>
                                  </a:rPr>
                                  <m:t>1</m:t>
                                </m:r>
                              </m:e>
                            </m:mr>
                            <m:mr>
                              <m:e>
                                <m:r>
                                  <a:rPr lang="en-GB" sz="2800" b="0" i="1" smtClean="0">
                                    <a:latin typeface="Cambria Math" panose="02040503050406030204" pitchFamily="18" charset="0"/>
                                  </a:rPr>
                                  <m:t>74</m:t>
                                </m:r>
                              </m:e>
                              <m:e>
                                <m:r>
                                  <a:rPr lang="en-GB" sz="2800" b="0" i="1" smtClean="0">
                                    <a:latin typeface="Cambria Math" panose="02040503050406030204" pitchFamily="18" charset="0"/>
                                  </a:rPr>
                                  <m:t>34</m:t>
                                </m:r>
                              </m:e>
                              <m:e>
                                <m:r>
                                  <a:rPr lang="en-GB" sz="2800" b="0" i="1" smtClean="0">
                                    <a:latin typeface="Cambria Math" panose="02040503050406030204" pitchFamily="18" charset="0"/>
                                  </a:rPr>
                                  <m:t>1</m:t>
                                </m:r>
                              </m:e>
                            </m:mr>
                          </m:m>
                        </m:e>
                      </m:d>
                    </m:oMath>
                  </m:oMathPara>
                </a14:m>
                <a:endParaRPr lang="en-GB" sz="2800" dirty="0"/>
              </a:p>
            </p:txBody>
          </p:sp>
        </mc:Choice>
        <mc:Fallback xmlns="">
          <p:sp>
            <p:nvSpPr>
              <p:cNvPr id="14" name="TextBox 13">
                <a:extLst>
                  <a:ext uri="{FF2B5EF4-FFF2-40B4-BE49-F238E27FC236}">
                    <a16:creationId xmlns:a16="http://schemas.microsoft.com/office/drawing/2014/main" id="{E3A55FF0-29B1-1B8C-0B5D-FAFB68B0FC79}"/>
                  </a:ext>
                </a:extLst>
              </p:cNvPr>
              <p:cNvSpPr txBox="1">
                <a:spLocks noRot="1" noChangeAspect="1" noMove="1" noResize="1" noEditPoints="1" noAdjustHandles="1" noChangeArrowheads="1" noChangeShapeType="1" noTextEdit="1"/>
              </p:cNvSpPr>
              <p:nvPr/>
            </p:nvSpPr>
            <p:spPr>
              <a:xfrm>
                <a:off x="8780090" y="2414200"/>
                <a:ext cx="3147380" cy="1139414"/>
              </a:xfrm>
              <a:prstGeom prst="rect">
                <a:avLst/>
              </a:prstGeom>
              <a:blipFill>
                <a:blip r:embed="rId5"/>
                <a:stretch>
                  <a:fillRect t="-1111" b="-8889"/>
                </a:stretch>
              </a:blipFill>
            </p:spPr>
            <p:txBody>
              <a:bodyPr/>
              <a:lstStyle/>
              <a:p>
                <a:r>
                  <a:rPr lang="en-GB">
                    <a:noFill/>
                  </a:rPr>
                  <a:t> </a:t>
                </a:r>
              </a:p>
            </p:txBody>
          </p:sp>
        </mc:Fallback>
      </mc:AlternateContent>
      <p:sp>
        <p:nvSpPr>
          <p:cNvPr id="15" name="Rectangle 14">
            <a:extLst>
              <a:ext uri="{FF2B5EF4-FFF2-40B4-BE49-F238E27FC236}">
                <a16:creationId xmlns:a16="http://schemas.microsoft.com/office/drawing/2014/main" id="{A60CB1F2-2009-8A83-5F8C-B3351B009C07}"/>
              </a:ext>
            </a:extLst>
          </p:cNvPr>
          <p:cNvSpPr/>
          <p:nvPr/>
        </p:nvSpPr>
        <p:spPr>
          <a:xfrm>
            <a:off x="11504041" y="60694"/>
            <a:ext cx="567559" cy="540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C0FA585C-642B-3B3D-89EF-0A0E1518880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14</a:t>
            </a:fld>
            <a:endParaRPr lang="en-US" dirty="0">
              <a:solidFill>
                <a:srgbClr val="000000"/>
              </a:solidFill>
              <a:cs typeface="ＭＳ Ｐゴシック" charset="0"/>
            </a:endParaRPr>
          </a:p>
        </p:txBody>
      </p:sp>
    </p:spTree>
    <p:extLst>
      <p:ext uri="{BB962C8B-B14F-4D97-AF65-F5344CB8AC3E}">
        <p14:creationId xmlns:p14="http://schemas.microsoft.com/office/powerpoint/2010/main" val="21008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Matrix </a:t>
                </a:r>
                <a14:m>
                  <m:oMath xmlns:m="http://schemas.openxmlformats.org/officeDocument/2006/math">
                    <m:r>
                      <a:rPr lang="en-GB" altLang="en-US" sz="3600" b="1" i="1" smtClean="0">
                        <a:latin typeface="Cambria Math" panose="02040503050406030204" pitchFamily="18" charset="0"/>
                        <a:ea typeface="Helvetica Neue Light" panose="02000403000000020004" pitchFamily="2" charset="0"/>
                      </a:rPr>
                      <m:t>𝑾</m:t>
                    </m:r>
                  </m:oMath>
                </a14:m>
                <a:r>
                  <a:rPr lang="en-US" altLang="en-US" sz="3600" b="1"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[1]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4" name="Title 1">
                <a:extLst>
                  <a:ext uri="{FF2B5EF4-FFF2-40B4-BE49-F238E27FC236}">
                    <a16:creationId xmlns:a16="http://schemas.microsoft.com/office/drawing/2014/main" id="{28562B3B-2342-6E4C-B72B-B6CFB334502D}"/>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3"/>
                <a:stretch>
                  <a:fillRect l="-1525" t="-21154" b="-26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D9DF82-1582-89AB-4439-BFD9A26283FA}"/>
                  </a:ext>
                </a:extLst>
              </p:cNvPr>
              <p:cNvSpPr txBox="1"/>
              <p:nvPr/>
            </p:nvSpPr>
            <p:spPr>
              <a:xfrm>
                <a:off x="244576" y="948503"/>
                <a:ext cx="8563093"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Remember: The construction and usage of </a:t>
                </a:r>
                <a14:m>
                  <m:oMath xmlns:m="http://schemas.openxmlformats.org/officeDocument/2006/math">
                    <m:r>
                      <a:rPr lang="en-GB" b="1" i="1" smtClean="0">
                        <a:latin typeface="Cambria Math" panose="02040503050406030204" pitchFamily="18" charset="0"/>
                        <a:ea typeface="HELVETICA NEUE THIN" panose="020B0403020202020204" pitchFamily="34" charset="0"/>
                      </a:rPr>
                      <m:t>𝑾</m:t>
                    </m:r>
                  </m:oMath>
                </a14:m>
                <a:r>
                  <a:rPr lang="en-GB" b="1" dirty="0">
                    <a:latin typeface="HELVETICA NEUE THIN" panose="020B0403020202020204" pitchFamily="34" charset="0"/>
                    <a:ea typeface="HELVETICA NEUE THIN" panose="020B0403020202020204" pitchFamily="34" charset="0"/>
                  </a:rPr>
                  <a:t> in a spatial context is quite situational</a:t>
                </a:r>
              </a:p>
            </p:txBody>
          </p:sp>
        </mc:Choice>
        <mc:Fallback xmlns="">
          <p:sp>
            <p:nvSpPr>
              <p:cNvPr id="5" name="TextBox 4">
                <a:extLst>
                  <a:ext uri="{FF2B5EF4-FFF2-40B4-BE49-F238E27FC236}">
                    <a16:creationId xmlns:a16="http://schemas.microsoft.com/office/drawing/2014/main" id="{AFD9DF82-1582-89AB-4439-BFD9A26283FA}"/>
                  </a:ext>
                </a:extLst>
              </p:cNvPr>
              <p:cNvSpPr txBox="1">
                <a:spLocks noRot="1" noChangeAspect="1" noMove="1" noResize="1" noEditPoints="1" noAdjustHandles="1" noChangeArrowheads="1" noChangeShapeType="1" noTextEdit="1"/>
              </p:cNvSpPr>
              <p:nvPr/>
            </p:nvSpPr>
            <p:spPr>
              <a:xfrm>
                <a:off x="244576" y="948503"/>
                <a:ext cx="8563093" cy="369332"/>
              </a:xfrm>
              <a:prstGeom prst="rect">
                <a:avLst/>
              </a:prstGeom>
              <a:blipFill>
                <a:blip r:embed="rId4"/>
                <a:stretch>
                  <a:fillRect l="-593"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708FAAA-A65E-A63A-207D-1BC7365F43DE}"/>
                  </a:ext>
                </a:extLst>
              </p:cNvPr>
              <p:cNvSpPr txBox="1">
                <a:spLocks/>
              </p:cNvSpPr>
              <p:nvPr/>
            </p:nvSpPr>
            <p:spPr>
              <a:xfrm>
                <a:off x="226848" y="1489276"/>
                <a:ext cx="11738304" cy="714427"/>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Situation 1: </a:t>
                </a:r>
                <a14:m>
                  <m:oMath xmlns:m="http://schemas.openxmlformats.org/officeDocument/2006/math">
                    <m:r>
                      <a:rPr lang="en-GB" sz="1800" b="1" i="1" smtClean="0">
                        <a:latin typeface="Cambria Math" panose="02040503050406030204" pitchFamily="18" charset="0"/>
                        <a:ea typeface="Helvetica Neue" panose="02000503000000020004" pitchFamily="2" charset="0"/>
                        <a:cs typeface="Helvetica Neue" panose="02000503000000020004" pitchFamily="2" charset="0"/>
                      </a:rPr>
                      <m:t>𝑾</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represents a </a:t>
                </a:r>
                <a:r>
                  <a:rPr lang="en-US" sz="1800" dirty="0" err="1">
                    <a:latin typeface="Helvetica Neue" panose="02000503000000020004" pitchFamily="2" charset="0"/>
                    <a:ea typeface="Helvetica Neue" panose="02000503000000020004" pitchFamily="2" charset="0"/>
                    <a:cs typeface="Helvetica Neue" panose="02000503000000020004" pitchFamily="2" charset="0"/>
                  </a:rPr>
                  <a:t>neighbouring</a:t>
                </a:r>
                <a:r>
                  <a:rPr lang="en-US" sz="1800" dirty="0">
                    <a:latin typeface="Helvetica Neue" panose="02000503000000020004" pitchFamily="2" charset="0"/>
                    <a:ea typeface="Helvetica Neue" panose="02000503000000020004" pitchFamily="2" charset="0"/>
                    <a:cs typeface="Helvetica Neue" panose="02000503000000020004" pitchFamily="2" charset="0"/>
                  </a:rPr>
                  <a:t> matrix with binary values (0, 1) only, </a:t>
                </a:r>
                <a14:m>
                  <m:oMath xmlns:m="http://schemas.openxmlformats.org/officeDocument/2006/math">
                    <m:sSub>
                      <m:sSubPr>
                        <m:ctrlPr>
                          <a:rPr lang="en-US" sz="18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𝑤</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𝑖𝑗</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 1 if </a:t>
                </a:r>
                <a14:m>
                  <m:oMath xmlns:m="http://schemas.openxmlformats.org/officeDocument/2006/math">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-location is a </a:t>
                </a:r>
                <a:r>
                  <a:rPr lang="en-US" sz="1800" dirty="0" err="1">
                    <a:latin typeface="Helvetica Neue" panose="02000503000000020004" pitchFamily="2" charset="0"/>
                    <a:ea typeface="Helvetica Neue" panose="02000503000000020004" pitchFamily="2" charset="0"/>
                    <a:cs typeface="Helvetica Neue" panose="02000503000000020004" pitchFamily="2" charset="0"/>
                  </a:rPr>
                  <a:t>neighbour</a:t>
                </a:r>
                <a:r>
                  <a:rPr lang="en-US" sz="1800" dirty="0">
                    <a:latin typeface="Helvetica Neue" panose="02000503000000020004" pitchFamily="2" charset="0"/>
                    <a:ea typeface="Helvetica Neue" panose="02000503000000020004" pitchFamily="2" charset="0"/>
                    <a:cs typeface="Helvetica Neue" panose="02000503000000020004" pitchFamily="2" charset="0"/>
                  </a:rPr>
                  <a:t> of location </a:t>
                </a:r>
                <a14:m>
                  <m:oMath xmlns:m="http://schemas.openxmlformats.org/officeDocument/2006/math">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a:t>
                </a:r>
              </a:p>
            </p:txBody>
          </p:sp>
        </mc:Choice>
        <mc:Fallback xmlns="">
          <p:sp>
            <p:nvSpPr>
              <p:cNvPr id="6" name="Content Placeholder 2">
                <a:extLst>
                  <a:ext uri="{FF2B5EF4-FFF2-40B4-BE49-F238E27FC236}">
                    <a16:creationId xmlns:a16="http://schemas.microsoft.com/office/drawing/2014/main" id="{A708FAAA-A65E-A63A-207D-1BC7365F43DE}"/>
                  </a:ext>
                </a:extLst>
              </p:cNvPr>
              <p:cNvSpPr txBox="1">
                <a:spLocks noRot="1" noChangeAspect="1" noMove="1" noResize="1" noEditPoints="1" noAdjustHandles="1" noChangeArrowheads="1" noChangeShapeType="1" noTextEdit="1"/>
              </p:cNvSpPr>
              <p:nvPr/>
            </p:nvSpPr>
            <p:spPr>
              <a:xfrm>
                <a:off x="226848" y="1489276"/>
                <a:ext cx="11738304" cy="714427"/>
              </a:xfrm>
              <a:prstGeom prst="rect">
                <a:avLst/>
              </a:prstGeom>
              <a:blipFill>
                <a:blip r:embed="rId5"/>
                <a:stretch>
                  <a:fillRect l="-432" t="-8772"/>
                </a:stretch>
              </a:blipFill>
              <a:ln>
                <a:noFill/>
              </a:ln>
            </p:spPr>
            <p:txBody>
              <a:bodyPr/>
              <a:lstStyle/>
              <a:p>
                <a:r>
                  <a:rPr lang="en-GB">
                    <a:noFill/>
                  </a:rPr>
                  <a:t> </a:t>
                </a:r>
              </a:p>
            </p:txBody>
          </p:sp>
        </mc:Fallback>
      </mc:AlternateContent>
      <p:grpSp>
        <p:nvGrpSpPr>
          <p:cNvPr id="33" name="Group 32">
            <a:extLst>
              <a:ext uri="{FF2B5EF4-FFF2-40B4-BE49-F238E27FC236}">
                <a16:creationId xmlns:a16="http://schemas.microsoft.com/office/drawing/2014/main" id="{7CC6CA89-5275-9B0B-E90A-8ADE74E277CB}"/>
              </a:ext>
            </a:extLst>
          </p:cNvPr>
          <p:cNvGrpSpPr/>
          <p:nvPr/>
        </p:nvGrpSpPr>
        <p:grpSpPr>
          <a:xfrm>
            <a:off x="2992925" y="5088704"/>
            <a:ext cx="256320" cy="101520"/>
            <a:chOff x="3239566" y="4816121"/>
            <a:chExt cx="256320" cy="10152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1" name="Ink 20">
                  <a:extLst>
                    <a:ext uri="{FF2B5EF4-FFF2-40B4-BE49-F238E27FC236}">
                      <a16:creationId xmlns:a16="http://schemas.microsoft.com/office/drawing/2014/main" id="{638364C3-E984-A63E-8299-52F56A547471}"/>
                    </a:ext>
                  </a:extLst>
                </p14:cNvPr>
                <p14:cNvContentPartPr/>
                <p14:nvPr/>
              </p14:nvContentPartPr>
              <p14:xfrm>
                <a:off x="3413806" y="4885601"/>
                <a:ext cx="360" cy="360"/>
              </p14:xfrm>
            </p:contentPart>
          </mc:Choice>
          <mc:Fallback xmlns="">
            <p:pic>
              <p:nvPicPr>
                <p:cNvPr id="21" name="Ink 20">
                  <a:extLst>
                    <a:ext uri="{FF2B5EF4-FFF2-40B4-BE49-F238E27FC236}">
                      <a16:creationId xmlns:a16="http://schemas.microsoft.com/office/drawing/2014/main" id="{638364C3-E984-A63E-8299-52F56A547471}"/>
                    </a:ext>
                  </a:extLst>
                </p:cNvPr>
                <p:cNvPicPr/>
                <p:nvPr/>
              </p:nvPicPr>
              <p:blipFill>
                <a:blip r:embed="rId7"/>
                <a:stretch>
                  <a:fillRect/>
                </a:stretch>
              </p:blipFill>
              <p:spPr>
                <a:xfrm>
                  <a:off x="3377806" y="466960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2" name="Ink 21">
                  <a:extLst>
                    <a:ext uri="{FF2B5EF4-FFF2-40B4-BE49-F238E27FC236}">
                      <a16:creationId xmlns:a16="http://schemas.microsoft.com/office/drawing/2014/main" id="{99A83085-59E6-43DA-1FA7-5BF4E78285E4}"/>
                    </a:ext>
                  </a:extLst>
                </p14:cNvPr>
                <p14:cNvContentPartPr/>
                <p14:nvPr/>
              </p14:nvContentPartPr>
              <p14:xfrm>
                <a:off x="3255046" y="4828721"/>
                <a:ext cx="360" cy="360"/>
              </p14:xfrm>
            </p:contentPart>
          </mc:Choice>
          <mc:Fallback xmlns="">
            <p:pic>
              <p:nvPicPr>
                <p:cNvPr id="22" name="Ink 21">
                  <a:extLst>
                    <a:ext uri="{FF2B5EF4-FFF2-40B4-BE49-F238E27FC236}">
                      <a16:creationId xmlns:a16="http://schemas.microsoft.com/office/drawing/2014/main" id="{99A83085-59E6-43DA-1FA7-5BF4E78285E4}"/>
                    </a:ext>
                  </a:extLst>
                </p:cNvPr>
                <p:cNvPicPr/>
                <p:nvPr/>
              </p:nvPicPr>
              <p:blipFill>
                <a:blip r:embed="rId9"/>
                <a:stretch>
                  <a:fillRect/>
                </a:stretch>
              </p:blipFill>
              <p:spPr>
                <a:xfrm>
                  <a:off x="3219046" y="461272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3" name="Ink 22">
                  <a:extLst>
                    <a:ext uri="{FF2B5EF4-FFF2-40B4-BE49-F238E27FC236}">
                      <a16:creationId xmlns:a16="http://schemas.microsoft.com/office/drawing/2014/main" id="{B5268189-FD56-9D98-F510-8ED17B9A9A21}"/>
                    </a:ext>
                  </a:extLst>
                </p14:cNvPr>
                <p14:cNvContentPartPr/>
                <p14:nvPr/>
              </p14:nvContentPartPr>
              <p14:xfrm>
                <a:off x="3297166" y="4817201"/>
                <a:ext cx="360" cy="360"/>
              </p14:xfrm>
            </p:contentPart>
          </mc:Choice>
          <mc:Fallback xmlns="">
            <p:pic>
              <p:nvPicPr>
                <p:cNvPr id="23" name="Ink 22">
                  <a:extLst>
                    <a:ext uri="{FF2B5EF4-FFF2-40B4-BE49-F238E27FC236}">
                      <a16:creationId xmlns:a16="http://schemas.microsoft.com/office/drawing/2014/main" id="{B5268189-FD56-9D98-F510-8ED17B9A9A21}"/>
                    </a:ext>
                  </a:extLst>
                </p:cNvPr>
                <p:cNvPicPr/>
                <p:nvPr/>
              </p:nvPicPr>
              <p:blipFill>
                <a:blip r:embed="rId11"/>
                <a:stretch>
                  <a:fillRect/>
                </a:stretch>
              </p:blipFill>
              <p:spPr>
                <a:xfrm>
                  <a:off x="3261526" y="460120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4" name="Ink 23">
                  <a:extLst>
                    <a:ext uri="{FF2B5EF4-FFF2-40B4-BE49-F238E27FC236}">
                      <a16:creationId xmlns:a16="http://schemas.microsoft.com/office/drawing/2014/main" id="{BF35A741-5455-1041-3F0A-7D7441F8446D}"/>
                    </a:ext>
                  </a:extLst>
                </p14:cNvPr>
                <p14:cNvContentPartPr/>
                <p14:nvPr/>
              </p14:nvContentPartPr>
              <p14:xfrm>
                <a:off x="3308686" y="4816121"/>
                <a:ext cx="26280" cy="4680"/>
              </p14:xfrm>
            </p:contentPart>
          </mc:Choice>
          <mc:Fallback xmlns="">
            <p:pic>
              <p:nvPicPr>
                <p:cNvPr id="24" name="Ink 23">
                  <a:extLst>
                    <a:ext uri="{FF2B5EF4-FFF2-40B4-BE49-F238E27FC236}">
                      <a16:creationId xmlns:a16="http://schemas.microsoft.com/office/drawing/2014/main" id="{BF35A741-5455-1041-3F0A-7D7441F8446D}"/>
                    </a:ext>
                  </a:extLst>
                </p:cNvPr>
                <p:cNvPicPr/>
                <p:nvPr/>
              </p:nvPicPr>
              <p:blipFill>
                <a:blip r:embed="rId13"/>
                <a:stretch>
                  <a:fillRect/>
                </a:stretch>
              </p:blipFill>
              <p:spPr>
                <a:xfrm>
                  <a:off x="3272686" y="4600121"/>
                  <a:ext cx="97920" cy="43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25" name="Ink 24">
                  <a:extLst>
                    <a:ext uri="{FF2B5EF4-FFF2-40B4-BE49-F238E27FC236}">
                      <a16:creationId xmlns:a16="http://schemas.microsoft.com/office/drawing/2014/main" id="{355703B2-1B65-984F-FC7C-98E56A93C0BB}"/>
                    </a:ext>
                  </a:extLst>
                </p14:cNvPr>
                <p14:cNvContentPartPr/>
                <p14:nvPr/>
              </p14:nvContentPartPr>
              <p14:xfrm>
                <a:off x="3239566" y="4820081"/>
                <a:ext cx="183240" cy="77760"/>
              </p14:xfrm>
            </p:contentPart>
          </mc:Choice>
          <mc:Fallback xmlns="">
            <p:pic>
              <p:nvPicPr>
                <p:cNvPr id="25" name="Ink 24">
                  <a:extLst>
                    <a:ext uri="{FF2B5EF4-FFF2-40B4-BE49-F238E27FC236}">
                      <a16:creationId xmlns:a16="http://schemas.microsoft.com/office/drawing/2014/main" id="{355703B2-1B65-984F-FC7C-98E56A93C0BB}"/>
                    </a:ext>
                  </a:extLst>
                </p:cNvPr>
                <p:cNvPicPr/>
                <p:nvPr/>
              </p:nvPicPr>
              <p:blipFill>
                <a:blip r:embed="rId15"/>
                <a:stretch>
                  <a:fillRect/>
                </a:stretch>
              </p:blipFill>
              <p:spPr>
                <a:xfrm>
                  <a:off x="3203566" y="4604081"/>
                  <a:ext cx="254880" cy="50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6" name="Ink 25">
                  <a:extLst>
                    <a:ext uri="{FF2B5EF4-FFF2-40B4-BE49-F238E27FC236}">
                      <a16:creationId xmlns:a16="http://schemas.microsoft.com/office/drawing/2014/main" id="{A8FB4551-A6A5-3B31-BA97-42F8368E5A4B}"/>
                    </a:ext>
                  </a:extLst>
                </p14:cNvPr>
                <p14:cNvContentPartPr/>
                <p14:nvPr/>
              </p14:nvContentPartPr>
              <p14:xfrm>
                <a:off x="3350086" y="4884161"/>
                <a:ext cx="360" cy="360"/>
              </p14:xfrm>
            </p:contentPart>
          </mc:Choice>
          <mc:Fallback xmlns="">
            <p:pic>
              <p:nvPicPr>
                <p:cNvPr id="26" name="Ink 25">
                  <a:extLst>
                    <a:ext uri="{FF2B5EF4-FFF2-40B4-BE49-F238E27FC236}">
                      <a16:creationId xmlns:a16="http://schemas.microsoft.com/office/drawing/2014/main" id="{A8FB4551-A6A5-3B31-BA97-42F8368E5A4B}"/>
                    </a:ext>
                  </a:extLst>
                </p:cNvPr>
                <p:cNvPicPr/>
                <p:nvPr/>
              </p:nvPicPr>
              <p:blipFill>
                <a:blip r:embed="rId17"/>
                <a:stretch>
                  <a:fillRect/>
                </a:stretch>
              </p:blipFill>
              <p:spPr>
                <a:xfrm>
                  <a:off x="3314086" y="466816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27" name="Ink 26">
                  <a:extLst>
                    <a:ext uri="{FF2B5EF4-FFF2-40B4-BE49-F238E27FC236}">
                      <a16:creationId xmlns:a16="http://schemas.microsoft.com/office/drawing/2014/main" id="{B088C0A6-4B89-319F-64C3-9387E7DDF52E}"/>
                    </a:ext>
                  </a:extLst>
                </p14:cNvPr>
                <p14:cNvContentPartPr/>
                <p14:nvPr/>
              </p14:nvContentPartPr>
              <p14:xfrm>
                <a:off x="3343606" y="4851041"/>
                <a:ext cx="360" cy="360"/>
              </p14:xfrm>
            </p:contentPart>
          </mc:Choice>
          <mc:Fallback xmlns="">
            <p:pic>
              <p:nvPicPr>
                <p:cNvPr id="27" name="Ink 26">
                  <a:extLst>
                    <a:ext uri="{FF2B5EF4-FFF2-40B4-BE49-F238E27FC236}">
                      <a16:creationId xmlns:a16="http://schemas.microsoft.com/office/drawing/2014/main" id="{B088C0A6-4B89-319F-64C3-9387E7DDF52E}"/>
                    </a:ext>
                  </a:extLst>
                </p:cNvPr>
                <p:cNvPicPr/>
                <p:nvPr/>
              </p:nvPicPr>
              <p:blipFill>
                <a:blip r:embed="rId19"/>
                <a:stretch>
                  <a:fillRect/>
                </a:stretch>
              </p:blipFill>
              <p:spPr>
                <a:xfrm>
                  <a:off x="3307966" y="463540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8" name="Ink 27">
                  <a:extLst>
                    <a:ext uri="{FF2B5EF4-FFF2-40B4-BE49-F238E27FC236}">
                      <a16:creationId xmlns:a16="http://schemas.microsoft.com/office/drawing/2014/main" id="{8950B61A-58F3-6ECD-7DC4-CF11ECD80492}"/>
                    </a:ext>
                  </a:extLst>
                </p14:cNvPr>
                <p14:cNvContentPartPr/>
                <p14:nvPr/>
              </p14:nvContentPartPr>
              <p14:xfrm>
                <a:off x="3336406" y="4833761"/>
                <a:ext cx="360" cy="360"/>
              </p14:xfrm>
            </p:contentPart>
          </mc:Choice>
          <mc:Fallback xmlns="">
            <p:pic>
              <p:nvPicPr>
                <p:cNvPr id="28" name="Ink 27">
                  <a:extLst>
                    <a:ext uri="{FF2B5EF4-FFF2-40B4-BE49-F238E27FC236}">
                      <a16:creationId xmlns:a16="http://schemas.microsoft.com/office/drawing/2014/main" id="{8950B61A-58F3-6ECD-7DC4-CF11ECD80492}"/>
                    </a:ext>
                  </a:extLst>
                </p:cNvPr>
                <p:cNvPicPr/>
                <p:nvPr/>
              </p:nvPicPr>
              <p:blipFill>
                <a:blip r:embed="rId21"/>
                <a:stretch>
                  <a:fillRect/>
                </a:stretch>
              </p:blipFill>
              <p:spPr>
                <a:xfrm>
                  <a:off x="3300766" y="461776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29" name="Ink 28">
                  <a:extLst>
                    <a:ext uri="{FF2B5EF4-FFF2-40B4-BE49-F238E27FC236}">
                      <a16:creationId xmlns:a16="http://schemas.microsoft.com/office/drawing/2014/main" id="{358F1FDE-06D9-11B1-C17A-1E05626B8986}"/>
                    </a:ext>
                  </a:extLst>
                </p14:cNvPr>
                <p14:cNvContentPartPr/>
                <p14:nvPr/>
              </p14:nvContentPartPr>
              <p14:xfrm>
                <a:off x="3325246" y="4819361"/>
                <a:ext cx="360" cy="360"/>
              </p14:xfrm>
            </p:contentPart>
          </mc:Choice>
          <mc:Fallback xmlns="">
            <p:pic>
              <p:nvPicPr>
                <p:cNvPr id="29" name="Ink 28">
                  <a:extLst>
                    <a:ext uri="{FF2B5EF4-FFF2-40B4-BE49-F238E27FC236}">
                      <a16:creationId xmlns:a16="http://schemas.microsoft.com/office/drawing/2014/main" id="{358F1FDE-06D9-11B1-C17A-1E05626B8986}"/>
                    </a:ext>
                  </a:extLst>
                </p:cNvPr>
                <p:cNvPicPr/>
                <p:nvPr/>
              </p:nvPicPr>
              <p:blipFill>
                <a:blip r:embed="rId23"/>
                <a:stretch>
                  <a:fillRect/>
                </a:stretch>
              </p:blipFill>
              <p:spPr>
                <a:xfrm>
                  <a:off x="3289606" y="460336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30" name="Ink 29">
                  <a:extLst>
                    <a:ext uri="{FF2B5EF4-FFF2-40B4-BE49-F238E27FC236}">
                      <a16:creationId xmlns:a16="http://schemas.microsoft.com/office/drawing/2014/main" id="{74A52DFC-115D-8854-A5BF-06C47557557B}"/>
                    </a:ext>
                  </a:extLst>
                </p14:cNvPr>
                <p14:cNvContentPartPr/>
                <p14:nvPr/>
              </p14:nvContentPartPr>
              <p14:xfrm>
                <a:off x="3324166" y="4818281"/>
                <a:ext cx="360" cy="360"/>
              </p14:xfrm>
            </p:contentPart>
          </mc:Choice>
          <mc:Fallback xmlns="">
            <p:pic>
              <p:nvPicPr>
                <p:cNvPr id="30" name="Ink 29">
                  <a:extLst>
                    <a:ext uri="{FF2B5EF4-FFF2-40B4-BE49-F238E27FC236}">
                      <a16:creationId xmlns:a16="http://schemas.microsoft.com/office/drawing/2014/main" id="{74A52DFC-115D-8854-A5BF-06C47557557B}"/>
                    </a:ext>
                  </a:extLst>
                </p:cNvPr>
                <p:cNvPicPr/>
                <p:nvPr/>
              </p:nvPicPr>
              <p:blipFill>
                <a:blip r:embed="rId25"/>
                <a:stretch>
                  <a:fillRect/>
                </a:stretch>
              </p:blipFill>
              <p:spPr>
                <a:xfrm>
                  <a:off x="3288526" y="460228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31" name="Ink 30">
                  <a:extLst>
                    <a:ext uri="{FF2B5EF4-FFF2-40B4-BE49-F238E27FC236}">
                      <a16:creationId xmlns:a16="http://schemas.microsoft.com/office/drawing/2014/main" id="{CEC0A4DF-3286-28F9-F6A4-04D151CC4BED}"/>
                    </a:ext>
                  </a:extLst>
                </p14:cNvPr>
                <p14:cNvContentPartPr/>
                <p14:nvPr/>
              </p14:nvContentPartPr>
              <p14:xfrm>
                <a:off x="3320206" y="4818281"/>
                <a:ext cx="360" cy="360"/>
              </p14:xfrm>
            </p:contentPart>
          </mc:Choice>
          <mc:Fallback xmlns="">
            <p:pic>
              <p:nvPicPr>
                <p:cNvPr id="31" name="Ink 30">
                  <a:extLst>
                    <a:ext uri="{FF2B5EF4-FFF2-40B4-BE49-F238E27FC236}">
                      <a16:creationId xmlns:a16="http://schemas.microsoft.com/office/drawing/2014/main" id="{CEC0A4DF-3286-28F9-F6A4-04D151CC4BED}"/>
                    </a:ext>
                  </a:extLst>
                </p:cNvPr>
                <p:cNvPicPr/>
                <p:nvPr/>
              </p:nvPicPr>
              <p:blipFill>
                <a:blip r:embed="rId27"/>
                <a:stretch>
                  <a:fillRect/>
                </a:stretch>
              </p:blipFill>
              <p:spPr>
                <a:xfrm>
                  <a:off x="3284206" y="4602281"/>
                  <a:ext cx="720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32" name="Ink 31">
                  <a:extLst>
                    <a:ext uri="{FF2B5EF4-FFF2-40B4-BE49-F238E27FC236}">
                      <a16:creationId xmlns:a16="http://schemas.microsoft.com/office/drawing/2014/main" id="{5179ABF7-5E3E-4F79-CF9F-9272092267AD}"/>
                    </a:ext>
                  </a:extLst>
                </p14:cNvPr>
                <p14:cNvContentPartPr/>
                <p14:nvPr/>
              </p14:nvContentPartPr>
              <p14:xfrm>
                <a:off x="3320206" y="4818281"/>
                <a:ext cx="175680" cy="99360"/>
              </p14:xfrm>
            </p:contentPart>
          </mc:Choice>
          <mc:Fallback xmlns="">
            <p:pic>
              <p:nvPicPr>
                <p:cNvPr id="32" name="Ink 31">
                  <a:extLst>
                    <a:ext uri="{FF2B5EF4-FFF2-40B4-BE49-F238E27FC236}">
                      <a16:creationId xmlns:a16="http://schemas.microsoft.com/office/drawing/2014/main" id="{5179ABF7-5E3E-4F79-CF9F-9272092267AD}"/>
                    </a:ext>
                  </a:extLst>
                </p:cNvPr>
                <p:cNvPicPr/>
                <p:nvPr/>
              </p:nvPicPr>
              <p:blipFill>
                <a:blip r:embed="rId29"/>
                <a:stretch>
                  <a:fillRect/>
                </a:stretch>
              </p:blipFill>
              <p:spPr>
                <a:xfrm>
                  <a:off x="3284206" y="4602281"/>
                  <a:ext cx="247320" cy="53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a16="http://schemas.microsoft.com/office/drawing/2014/main" id="{9AA2483B-950A-304E-2CC5-26D3FCEFFA8E}"/>
                  </a:ext>
                </a:extLst>
              </p14:cNvPr>
              <p14:cNvContentPartPr/>
              <p14:nvPr/>
            </p14:nvContentPartPr>
            <p14:xfrm>
              <a:off x="3042605" y="5121464"/>
              <a:ext cx="139680" cy="7560"/>
            </p14:xfrm>
          </p:contentPart>
        </mc:Choice>
        <mc:Fallback xmlns="">
          <p:pic>
            <p:nvPicPr>
              <p:cNvPr id="34" name="Ink 33">
                <a:extLst>
                  <a:ext uri="{FF2B5EF4-FFF2-40B4-BE49-F238E27FC236}">
                    <a16:creationId xmlns:a16="http://schemas.microsoft.com/office/drawing/2014/main" id="{9AA2483B-950A-304E-2CC5-26D3FCEFFA8E}"/>
                  </a:ext>
                </a:extLst>
              </p:cNvPr>
              <p:cNvPicPr/>
              <p:nvPr/>
            </p:nvPicPr>
            <p:blipFill>
              <a:blip r:embed="rId31"/>
              <a:stretch>
                <a:fillRect/>
              </a:stretch>
            </p:blipFill>
            <p:spPr>
              <a:xfrm>
                <a:off x="3006605" y="5049464"/>
                <a:ext cx="2113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1BF3C11A-7953-FB02-233D-AAD9090CE5EB}"/>
                  </a:ext>
                </a:extLst>
              </p14:cNvPr>
              <p14:cNvContentPartPr/>
              <p14:nvPr/>
            </p14:nvContentPartPr>
            <p14:xfrm>
              <a:off x="3090125" y="5107424"/>
              <a:ext cx="360" cy="360"/>
            </p14:xfrm>
          </p:contentPart>
        </mc:Choice>
        <mc:Fallback xmlns="">
          <p:pic>
            <p:nvPicPr>
              <p:cNvPr id="35" name="Ink 34">
                <a:extLst>
                  <a:ext uri="{FF2B5EF4-FFF2-40B4-BE49-F238E27FC236}">
                    <a16:creationId xmlns:a16="http://schemas.microsoft.com/office/drawing/2014/main" id="{1BF3C11A-7953-FB02-233D-AAD9090CE5EB}"/>
                  </a:ext>
                </a:extLst>
              </p:cNvPr>
              <p:cNvPicPr/>
              <p:nvPr/>
            </p:nvPicPr>
            <p:blipFill>
              <a:blip r:embed="rId33"/>
              <a:stretch>
                <a:fillRect/>
              </a:stretch>
            </p:blipFill>
            <p:spPr>
              <a:xfrm>
                <a:off x="3054125" y="503578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173C0C4B-31CA-14A3-F64B-6272E12B6167}"/>
                  </a:ext>
                </a:extLst>
              </p14:cNvPr>
              <p14:cNvContentPartPr/>
              <p14:nvPr/>
            </p14:nvContentPartPr>
            <p14:xfrm>
              <a:off x="3091925" y="5105624"/>
              <a:ext cx="360" cy="360"/>
            </p14:xfrm>
          </p:contentPart>
        </mc:Choice>
        <mc:Fallback xmlns="">
          <p:pic>
            <p:nvPicPr>
              <p:cNvPr id="36" name="Ink 35">
                <a:extLst>
                  <a:ext uri="{FF2B5EF4-FFF2-40B4-BE49-F238E27FC236}">
                    <a16:creationId xmlns:a16="http://schemas.microsoft.com/office/drawing/2014/main" id="{173C0C4B-31CA-14A3-F64B-6272E12B6167}"/>
                  </a:ext>
                </a:extLst>
              </p:cNvPr>
              <p:cNvPicPr/>
              <p:nvPr/>
            </p:nvPicPr>
            <p:blipFill>
              <a:blip r:embed="rId33"/>
              <a:stretch>
                <a:fillRect/>
              </a:stretch>
            </p:blipFill>
            <p:spPr>
              <a:xfrm>
                <a:off x="3055925" y="503362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Ink 36">
                <a:extLst>
                  <a:ext uri="{FF2B5EF4-FFF2-40B4-BE49-F238E27FC236}">
                    <a16:creationId xmlns:a16="http://schemas.microsoft.com/office/drawing/2014/main" id="{26DD2081-D589-E06B-3BAE-47E633441824}"/>
                  </a:ext>
                </a:extLst>
              </p14:cNvPr>
              <p14:cNvContentPartPr/>
              <p14:nvPr/>
            </p14:nvContentPartPr>
            <p14:xfrm>
              <a:off x="3069245" y="5104544"/>
              <a:ext cx="360" cy="360"/>
            </p14:xfrm>
          </p:contentPart>
        </mc:Choice>
        <mc:Fallback xmlns="">
          <p:pic>
            <p:nvPicPr>
              <p:cNvPr id="37" name="Ink 36">
                <a:extLst>
                  <a:ext uri="{FF2B5EF4-FFF2-40B4-BE49-F238E27FC236}">
                    <a16:creationId xmlns:a16="http://schemas.microsoft.com/office/drawing/2014/main" id="{26DD2081-D589-E06B-3BAE-47E633441824}"/>
                  </a:ext>
                </a:extLst>
              </p:cNvPr>
              <p:cNvPicPr/>
              <p:nvPr/>
            </p:nvPicPr>
            <p:blipFill>
              <a:blip r:embed="rId33"/>
              <a:stretch>
                <a:fillRect/>
              </a:stretch>
            </p:blipFill>
            <p:spPr>
              <a:xfrm>
                <a:off x="3033605" y="50325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Ink 37">
                <a:extLst>
                  <a:ext uri="{FF2B5EF4-FFF2-40B4-BE49-F238E27FC236}">
                    <a16:creationId xmlns:a16="http://schemas.microsoft.com/office/drawing/2014/main" id="{7C9378A5-EFE3-84BC-FCE1-174A3093DC76}"/>
                  </a:ext>
                </a:extLst>
              </p14:cNvPr>
              <p14:cNvContentPartPr/>
              <p14:nvPr/>
            </p14:nvContentPartPr>
            <p14:xfrm>
              <a:off x="3069245" y="5104544"/>
              <a:ext cx="360" cy="360"/>
            </p14:xfrm>
          </p:contentPart>
        </mc:Choice>
        <mc:Fallback xmlns="">
          <p:pic>
            <p:nvPicPr>
              <p:cNvPr id="38" name="Ink 37">
                <a:extLst>
                  <a:ext uri="{FF2B5EF4-FFF2-40B4-BE49-F238E27FC236}">
                    <a16:creationId xmlns:a16="http://schemas.microsoft.com/office/drawing/2014/main" id="{7C9378A5-EFE3-84BC-FCE1-174A3093DC76}"/>
                  </a:ext>
                </a:extLst>
              </p:cNvPr>
              <p:cNvPicPr/>
              <p:nvPr/>
            </p:nvPicPr>
            <p:blipFill>
              <a:blip r:embed="rId33"/>
              <a:stretch>
                <a:fillRect/>
              </a:stretch>
            </p:blipFill>
            <p:spPr>
              <a:xfrm>
                <a:off x="3033605" y="50325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0" name="Ink 39">
                <a:extLst>
                  <a:ext uri="{FF2B5EF4-FFF2-40B4-BE49-F238E27FC236}">
                    <a16:creationId xmlns:a16="http://schemas.microsoft.com/office/drawing/2014/main" id="{B8E2C02B-318B-C5AD-BEDC-B476B00DC866}"/>
                  </a:ext>
                </a:extLst>
              </p14:cNvPr>
              <p14:cNvContentPartPr/>
              <p14:nvPr/>
            </p14:nvContentPartPr>
            <p14:xfrm>
              <a:off x="3020285" y="5097344"/>
              <a:ext cx="41040" cy="7560"/>
            </p14:xfrm>
          </p:contentPart>
        </mc:Choice>
        <mc:Fallback xmlns="">
          <p:pic>
            <p:nvPicPr>
              <p:cNvPr id="40" name="Ink 39">
                <a:extLst>
                  <a:ext uri="{FF2B5EF4-FFF2-40B4-BE49-F238E27FC236}">
                    <a16:creationId xmlns:a16="http://schemas.microsoft.com/office/drawing/2014/main" id="{B8E2C02B-318B-C5AD-BEDC-B476B00DC866}"/>
                  </a:ext>
                </a:extLst>
              </p:cNvPr>
              <p:cNvPicPr/>
              <p:nvPr/>
            </p:nvPicPr>
            <p:blipFill>
              <a:blip r:embed="rId38"/>
              <a:stretch>
                <a:fillRect/>
              </a:stretch>
            </p:blipFill>
            <p:spPr>
              <a:xfrm>
                <a:off x="2984645" y="5025704"/>
                <a:ext cx="112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1" name="Ink 40">
                <a:extLst>
                  <a:ext uri="{FF2B5EF4-FFF2-40B4-BE49-F238E27FC236}">
                    <a16:creationId xmlns:a16="http://schemas.microsoft.com/office/drawing/2014/main" id="{4D9A8894-93A9-C8B3-AFEA-93CF7AA9D454}"/>
                  </a:ext>
                </a:extLst>
              </p14:cNvPr>
              <p14:cNvContentPartPr/>
              <p14:nvPr/>
            </p14:nvContentPartPr>
            <p14:xfrm>
              <a:off x="3020285" y="5097344"/>
              <a:ext cx="360" cy="360"/>
            </p14:xfrm>
          </p:contentPart>
        </mc:Choice>
        <mc:Fallback xmlns="">
          <p:pic>
            <p:nvPicPr>
              <p:cNvPr id="41" name="Ink 40">
                <a:extLst>
                  <a:ext uri="{FF2B5EF4-FFF2-40B4-BE49-F238E27FC236}">
                    <a16:creationId xmlns:a16="http://schemas.microsoft.com/office/drawing/2014/main" id="{4D9A8894-93A9-C8B3-AFEA-93CF7AA9D454}"/>
                  </a:ext>
                </a:extLst>
              </p:cNvPr>
              <p:cNvPicPr/>
              <p:nvPr/>
            </p:nvPicPr>
            <p:blipFill>
              <a:blip r:embed="rId33"/>
              <a:stretch>
                <a:fillRect/>
              </a:stretch>
            </p:blipFill>
            <p:spPr>
              <a:xfrm>
                <a:off x="2984645" y="502570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a16="http://schemas.microsoft.com/office/drawing/2014/main" id="{063467F6-7391-CAA9-A1B2-EED7037C88AA}"/>
                  </a:ext>
                </a:extLst>
              </p14:cNvPr>
              <p14:cNvContentPartPr/>
              <p14:nvPr/>
            </p14:nvContentPartPr>
            <p14:xfrm>
              <a:off x="3020285" y="5097344"/>
              <a:ext cx="360" cy="360"/>
            </p14:xfrm>
          </p:contentPart>
        </mc:Choice>
        <mc:Fallback xmlns="">
          <p:pic>
            <p:nvPicPr>
              <p:cNvPr id="42" name="Ink 41">
                <a:extLst>
                  <a:ext uri="{FF2B5EF4-FFF2-40B4-BE49-F238E27FC236}">
                    <a16:creationId xmlns:a16="http://schemas.microsoft.com/office/drawing/2014/main" id="{063467F6-7391-CAA9-A1B2-EED7037C88AA}"/>
                  </a:ext>
                </a:extLst>
              </p:cNvPr>
              <p:cNvPicPr/>
              <p:nvPr/>
            </p:nvPicPr>
            <p:blipFill>
              <a:blip r:embed="rId33"/>
              <a:stretch>
                <a:fillRect/>
              </a:stretch>
            </p:blipFill>
            <p:spPr>
              <a:xfrm>
                <a:off x="2984645" y="502570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EAE09E2C-DDB0-D313-7115-F9FB59DCADDB}"/>
                  </a:ext>
                </a:extLst>
              </p14:cNvPr>
              <p14:cNvContentPartPr/>
              <p14:nvPr/>
            </p14:nvContentPartPr>
            <p14:xfrm>
              <a:off x="3020285" y="5097344"/>
              <a:ext cx="360" cy="360"/>
            </p14:xfrm>
          </p:contentPart>
        </mc:Choice>
        <mc:Fallback xmlns="">
          <p:pic>
            <p:nvPicPr>
              <p:cNvPr id="43" name="Ink 42">
                <a:extLst>
                  <a:ext uri="{FF2B5EF4-FFF2-40B4-BE49-F238E27FC236}">
                    <a16:creationId xmlns:a16="http://schemas.microsoft.com/office/drawing/2014/main" id="{EAE09E2C-DDB0-D313-7115-F9FB59DCADDB}"/>
                  </a:ext>
                </a:extLst>
              </p:cNvPr>
              <p:cNvPicPr/>
              <p:nvPr/>
            </p:nvPicPr>
            <p:blipFill>
              <a:blip r:embed="rId33"/>
              <a:stretch>
                <a:fillRect/>
              </a:stretch>
            </p:blipFill>
            <p:spPr>
              <a:xfrm>
                <a:off x="2984645" y="502570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Ink 43">
                <a:extLst>
                  <a:ext uri="{FF2B5EF4-FFF2-40B4-BE49-F238E27FC236}">
                    <a16:creationId xmlns:a16="http://schemas.microsoft.com/office/drawing/2014/main" id="{7E7FD2DF-C408-C623-9D98-0FB40BC32841}"/>
                  </a:ext>
                </a:extLst>
              </p14:cNvPr>
              <p14:cNvContentPartPr/>
              <p14:nvPr/>
            </p14:nvContentPartPr>
            <p14:xfrm>
              <a:off x="3024605" y="5099504"/>
              <a:ext cx="360" cy="360"/>
            </p14:xfrm>
          </p:contentPart>
        </mc:Choice>
        <mc:Fallback xmlns="">
          <p:pic>
            <p:nvPicPr>
              <p:cNvPr id="44" name="Ink 43">
                <a:extLst>
                  <a:ext uri="{FF2B5EF4-FFF2-40B4-BE49-F238E27FC236}">
                    <a16:creationId xmlns:a16="http://schemas.microsoft.com/office/drawing/2014/main" id="{7E7FD2DF-C408-C623-9D98-0FB40BC32841}"/>
                  </a:ext>
                </a:extLst>
              </p:cNvPr>
              <p:cNvPicPr/>
              <p:nvPr/>
            </p:nvPicPr>
            <p:blipFill>
              <a:blip r:embed="rId33"/>
              <a:stretch>
                <a:fillRect/>
              </a:stretch>
            </p:blipFill>
            <p:spPr>
              <a:xfrm>
                <a:off x="2988605" y="502750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Ink 44">
                <a:extLst>
                  <a:ext uri="{FF2B5EF4-FFF2-40B4-BE49-F238E27FC236}">
                    <a16:creationId xmlns:a16="http://schemas.microsoft.com/office/drawing/2014/main" id="{8DD53F54-0ED1-3ED0-91D8-DE46FBD40E38}"/>
                  </a:ext>
                </a:extLst>
              </p14:cNvPr>
              <p14:cNvContentPartPr/>
              <p14:nvPr/>
            </p14:nvContentPartPr>
            <p14:xfrm>
              <a:off x="3034685" y="5120024"/>
              <a:ext cx="360" cy="360"/>
            </p14:xfrm>
          </p:contentPart>
        </mc:Choice>
        <mc:Fallback xmlns="">
          <p:pic>
            <p:nvPicPr>
              <p:cNvPr id="45" name="Ink 44">
                <a:extLst>
                  <a:ext uri="{FF2B5EF4-FFF2-40B4-BE49-F238E27FC236}">
                    <a16:creationId xmlns:a16="http://schemas.microsoft.com/office/drawing/2014/main" id="{8DD53F54-0ED1-3ED0-91D8-DE46FBD40E38}"/>
                  </a:ext>
                </a:extLst>
              </p:cNvPr>
              <p:cNvPicPr/>
              <p:nvPr/>
            </p:nvPicPr>
            <p:blipFill>
              <a:blip r:embed="rId33"/>
              <a:stretch>
                <a:fillRect/>
              </a:stretch>
            </p:blipFill>
            <p:spPr>
              <a:xfrm>
                <a:off x="2999045" y="504802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6" name="Ink 45">
                <a:extLst>
                  <a:ext uri="{FF2B5EF4-FFF2-40B4-BE49-F238E27FC236}">
                    <a16:creationId xmlns:a16="http://schemas.microsoft.com/office/drawing/2014/main" id="{5B1DC97F-5D2E-588E-F6F0-1E469726E631}"/>
                  </a:ext>
                </a:extLst>
              </p14:cNvPr>
              <p14:cNvContentPartPr/>
              <p14:nvPr/>
            </p14:nvContentPartPr>
            <p14:xfrm>
              <a:off x="3037925" y="5137304"/>
              <a:ext cx="360" cy="360"/>
            </p14:xfrm>
          </p:contentPart>
        </mc:Choice>
        <mc:Fallback xmlns="">
          <p:pic>
            <p:nvPicPr>
              <p:cNvPr id="46" name="Ink 45">
                <a:extLst>
                  <a:ext uri="{FF2B5EF4-FFF2-40B4-BE49-F238E27FC236}">
                    <a16:creationId xmlns:a16="http://schemas.microsoft.com/office/drawing/2014/main" id="{5B1DC97F-5D2E-588E-F6F0-1E469726E631}"/>
                  </a:ext>
                </a:extLst>
              </p:cNvPr>
              <p:cNvPicPr/>
              <p:nvPr/>
            </p:nvPicPr>
            <p:blipFill>
              <a:blip r:embed="rId33"/>
              <a:stretch>
                <a:fillRect/>
              </a:stretch>
            </p:blipFill>
            <p:spPr>
              <a:xfrm>
                <a:off x="3001925" y="50656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7" name="Ink 46">
                <a:extLst>
                  <a:ext uri="{FF2B5EF4-FFF2-40B4-BE49-F238E27FC236}">
                    <a16:creationId xmlns:a16="http://schemas.microsoft.com/office/drawing/2014/main" id="{EA3DA485-E83C-FC18-096D-A96072A926C4}"/>
                  </a:ext>
                </a:extLst>
              </p14:cNvPr>
              <p14:cNvContentPartPr/>
              <p14:nvPr/>
            </p14:nvContentPartPr>
            <p14:xfrm>
              <a:off x="3045125" y="5142704"/>
              <a:ext cx="360" cy="360"/>
            </p14:xfrm>
          </p:contentPart>
        </mc:Choice>
        <mc:Fallback xmlns="">
          <p:pic>
            <p:nvPicPr>
              <p:cNvPr id="47" name="Ink 46">
                <a:extLst>
                  <a:ext uri="{FF2B5EF4-FFF2-40B4-BE49-F238E27FC236}">
                    <a16:creationId xmlns:a16="http://schemas.microsoft.com/office/drawing/2014/main" id="{EA3DA485-E83C-FC18-096D-A96072A926C4}"/>
                  </a:ext>
                </a:extLst>
              </p:cNvPr>
              <p:cNvPicPr/>
              <p:nvPr/>
            </p:nvPicPr>
            <p:blipFill>
              <a:blip r:embed="rId33"/>
              <a:stretch>
                <a:fillRect/>
              </a:stretch>
            </p:blipFill>
            <p:spPr>
              <a:xfrm>
                <a:off x="3009125" y="507070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8" name="Ink 47">
                <a:extLst>
                  <a:ext uri="{FF2B5EF4-FFF2-40B4-BE49-F238E27FC236}">
                    <a16:creationId xmlns:a16="http://schemas.microsoft.com/office/drawing/2014/main" id="{0EDB4A45-31B1-800D-FA1F-794B1D0622D0}"/>
                  </a:ext>
                </a:extLst>
              </p14:cNvPr>
              <p14:cNvContentPartPr/>
              <p14:nvPr/>
            </p14:nvContentPartPr>
            <p14:xfrm>
              <a:off x="3050885" y="5141264"/>
              <a:ext cx="20160" cy="1440"/>
            </p14:xfrm>
          </p:contentPart>
        </mc:Choice>
        <mc:Fallback xmlns="">
          <p:pic>
            <p:nvPicPr>
              <p:cNvPr id="48" name="Ink 47">
                <a:extLst>
                  <a:ext uri="{FF2B5EF4-FFF2-40B4-BE49-F238E27FC236}">
                    <a16:creationId xmlns:a16="http://schemas.microsoft.com/office/drawing/2014/main" id="{0EDB4A45-31B1-800D-FA1F-794B1D0622D0}"/>
                  </a:ext>
                </a:extLst>
              </p:cNvPr>
              <p:cNvPicPr/>
              <p:nvPr/>
            </p:nvPicPr>
            <p:blipFill>
              <a:blip r:embed="rId47"/>
              <a:stretch>
                <a:fillRect/>
              </a:stretch>
            </p:blipFill>
            <p:spPr>
              <a:xfrm>
                <a:off x="3014885" y="5069624"/>
                <a:ext cx="918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9" name="Ink 48">
                <a:extLst>
                  <a:ext uri="{FF2B5EF4-FFF2-40B4-BE49-F238E27FC236}">
                    <a16:creationId xmlns:a16="http://schemas.microsoft.com/office/drawing/2014/main" id="{6B3BC3AE-BA78-2EA1-346F-A7B2498292F9}"/>
                  </a:ext>
                </a:extLst>
              </p14:cNvPr>
              <p14:cNvContentPartPr/>
              <p14:nvPr/>
            </p14:nvContentPartPr>
            <p14:xfrm>
              <a:off x="3088685" y="5141264"/>
              <a:ext cx="360" cy="360"/>
            </p14:xfrm>
          </p:contentPart>
        </mc:Choice>
        <mc:Fallback xmlns="">
          <p:pic>
            <p:nvPicPr>
              <p:cNvPr id="49" name="Ink 48">
                <a:extLst>
                  <a:ext uri="{FF2B5EF4-FFF2-40B4-BE49-F238E27FC236}">
                    <a16:creationId xmlns:a16="http://schemas.microsoft.com/office/drawing/2014/main" id="{6B3BC3AE-BA78-2EA1-346F-A7B2498292F9}"/>
                  </a:ext>
                </a:extLst>
              </p:cNvPr>
              <p:cNvPicPr/>
              <p:nvPr/>
            </p:nvPicPr>
            <p:blipFill>
              <a:blip r:embed="rId33"/>
              <a:stretch>
                <a:fillRect/>
              </a:stretch>
            </p:blipFill>
            <p:spPr>
              <a:xfrm>
                <a:off x="3052685" y="50692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0" name="Ink 49">
                <a:extLst>
                  <a:ext uri="{FF2B5EF4-FFF2-40B4-BE49-F238E27FC236}">
                    <a16:creationId xmlns:a16="http://schemas.microsoft.com/office/drawing/2014/main" id="{0BA31D40-D5D3-E72A-9E10-63CD604B1C7A}"/>
                  </a:ext>
                </a:extLst>
              </p14:cNvPr>
              <p14:cNvContentPartPr/>
              <p14:nvPr/>
            </p14:nvContentPartPr>
            <p14:xfrm>
              <a:off x="3105245" y="5139104"/>
              <a:ext cx="360" cy="360"/>
            </p14:xfrm>
          </p:contentPart>
        </mc:Choice>
        <mc:Fallback xmlns="">
          <p:pic>
            <p:nvPicPr>
              <p:cNvPr id="50" name="Ink 49">
                <a:extLst>
                  <a:ext uri="{FF2B5EF4-FFF2-40B4-BE49-F238E27FC236}">
                    <a16:creationId xmlns:a16="http://schemas.microsoft.com/office/drawing/2014/main" id="{0BA31D40-D5D3-E72A-9E10-63CD604B1C7A}"/>
                  </a:ext>
                </a:extLst>
              </p:cNvPr>
              <p:cNvPicPr/>
              <p:nvPr/>
            </p:nvPicPr>
            <p:blipFill>
              <a:blip r:embed="rId33"/>
              <a:stretch>
                <a:fillRect/>
              </a:stretch>
            </p:blipFill>
            <p:spPr>
              <a:xfrm>
                <a:off x="3069605" y="50674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1" name="Ink 50">
                <a:extLst>
                  <a:ext uri="{FF2B5EF4-FFF2-40B4-BE49-F238E27FC236}">
                    <a16:creationId xmlns:a16="http://schemas.microsoft.com/office/drawing/2014/main" id="{EEE013EB-2C41-E8DE-72BE-5B4B2CD400D0}"/>
                  </a:ext>
                </a:extLst>
              </p14:cNvPr>
              <p14:cNvContentPartPr/>
              <p14:nvPr/>
            </p14:nvContentPartPr>
            <p14:xfrm>
              <a:off x="3105245" y="5139104"/>
              <a:ext cx="360" cy="360"/>
            </p14:xfrm>
          </p:contentPart>
        </mc:Choice>
        <mc:Fallback xmlns="">
          <p:pic>
            <p:nvPicPr>
              <p:cNvPr id="51" name="Ink 50">
                <a:extLst>
                  <a:ext uri="{FF2B5EF4-FFF2-40B4-BE49-F238E27FC236}">
                    <a16:creationId xmlns:a16="http://schemas.microsoft.com/office/drawing/2014/main" id="{EEE013EB-2C41-E8DE-72BE-5B4B2CD400D0}"/>
                  </a:ext>
                </a:extLst>
              </p:cNvPr>
              <p:cNvPicPr/>
              <p:nvPr/>
            </p:nvPicPr>
            <p:blipFill>
              <a:blip r:embed="rId33"/>
              <a:stretch>
                <a:fillRect/>
              </a:stretch>
            </p:blipFill>
            <p:spPr>
              <a:xfrm>
                <a:off x="3069605" y="50674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2" name="Ink 51">
                <a:extLst>
                  <a:ext uri="{FF2B5EF4-FFF2-40B4-BE49-F238E27FC236}">
                    <a16:creationId xmlns:a16="http://schemas.microsoft.com/office/drawing/2014/main" id="{0ABEDF6B-6B2D-EE82-5C87-D4EC586D1B3A}"/>
                  </a:ext>
                </a:extLst>
              </p14:cNvPr>
              <p14:cNvContentPartPr/>
              <p14:nvPr/>
            </p14:nvContentPartPr>
            <p14:xfrm>
              <a:off x="3131525" y="5134784"/>
              <a:ext cx="360" cy="360"/>
            </p14:xfrm>
          </p:contentPart>
        </mc:Choice>
        <mc:Fallback xmlns="">
          <p:pic>
            <p:nvPicPr>
              <p:cNvPr id="52" name="Ink 51">
                <a:extLst>
                  <a:ext uri="{FF2B5EF4-FFF2-40B4-BE49-F238E27FC236}">
                    <a16:creationId xmlns:a16="http://schemas.microsoft.com/office/drawing/2014/main" id="{0ABEDF6B-6B2D-EE82-5C87-D4EC586D1B3A}"/>
                  </a:ext>
                </a:extLst>
              </p:cNvPr>
              <p:cNvPicPr/>
              <p:nvPr/>
            </p:nvPicPr>
            <p:blipFill>
              <a:blip r:embed="rId33"/>
              <a:stretch>
                <a:fillRect/>
              </a:stretch>
            </p:blipFill>
            <p:spPr>
              <a:xfrm>
                <a:off x="3095525" y="50631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3" name="Ink 52">
                <a:extLst>
                  <a:ext uri="{FF2B5EF4-FFF2-40B4-BE49-F238E27FC236}">
                    <a16:creationId xmlns:a16="http://schemas.microsoft.com/office/drawing/2014/main" id="{F16EC688-8089-9804-6025-9754B55890FF}"/>
                  </a:ext>
                </a:extLst>
              </p14:cNvPr>
              <p14:cNvContentPartPr/>
              <p14:nvPr/>
            </p14:nvContentPartPr>
            <p14:xfrm>
              <a:off x="3131525" y="5134784"/>
              <a:ext cx="360" cy="360"/>
            </p14:xfrm>
          </p:contentPart>
        </mc:Choice>
        <mc:Fallback xmlns="">
          <p:pic>
            <p:nvPicPr>
              <p:cNvPr id="53" name="Ink 52">
                <a:extLst>
                  <a:ext uri="{FF2B5EF4-FFF2-40B4-BE49-F238E27FC236}">
                    <a16:creationId xmlns:a16="http://schemas.microsoft.com/office/drawing/2014/main" id="{F16EC688-8089-9804-6025-9754B55890FF}"/>
                  </a:ext>
                </a:extLst>
              </p:cNvPr>
              <p:cNvPicPr/>
              <p:nvPr/>
            </p:nvPicPr>
            <p:blipFill>
              <a:blip r:embed="rId33"/>
              <a:stretch>
                <a:fillRect/>
              </a:stretch>
            </p:blipFill>
            <p:spPr>
              <a:xfrm>
                <a:off x="3095525" y="50631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4" name="Ink 53">
                <a:extLst>
                  <a:ext uri="{FF2B5EF4-FFF2-40B4-BE49-F238E27FC236}">
                    <a16:creationId xmlns:a16="http://schemas.microsoft.com/office/drawing/2014/main" id="{D146D083-18D1-C8B6-A214-F036A153E2F3}"/>
                  </a:ext>
                </a:extLst>
              </p14:cNvPr>
              <p14:cNvContentPartPr/>
              <p14:nvPr/>
            </p14:nvContentPartPr>
            <p14:xfrm>
              <a:off x="3144125" y="5134784"/>
              <a:ext cx="360" cy="360"/>
            </p14:xfrm>
          </p:contentPart>
        </mc:Choice>
        <mc:Fallback xmlns="">
          <p:pic>
            <p:nvPicPr>
              <p:cNvPr id="54" name="Ink 53">
                <a:extLst>
                  <a:ext uri="{FF2B5EF4-FFF2-40B4-BE49-F238E27FC236}">
                    <a16:creationId xmlns:a16="http://schemas.microsoft.com/office/drawing/2014/main" id="{D146D083-18D1-C8B6-A214-F036A153E2F3}"/>
                  </a:ext>
                </a:extLst>
              </p:cNvPr>
              <p:cNvPicPr/>
              <p:nvPr/>
            </p:nvPicPr>
            <p:blipFill>
              <a:blip r:embed="rId33"/>
              <a:stretch>
                <a:fillRect/>
              </a:stretch>
            </p:blipFill>
            <p:spPr>
              <a:xfrm>
                <a:off x="3108125" y="50631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5" name="Ink 54">
                <a:extLst>
                  <a:ext uri="{FF2B5EF4-FFF2-40B4-BE49-F238E27FC236}">
                    <a16:creationId xmlns:a16="http://schemas.microsoft.com/office/drawing/2014/main" id="{D3344368-1382-B1D5-3887-6BA8798F6983}"/>
                  </a:ext>
                </a:extLst>
              </p14:cNvPr>
              <p14:cNvContentPartPr/>
              <p14:nvPr/>
            </p14:nvContentPartPr>
            <p14:xfrm>
              <a:off x="3144125" y="5134784"/>
              <a:ext cx="360" cy="360"/>
            </p14:xfrm>
          </p:contentPart>
        </mc:Choice>
        <mc:Fallback xmlns="">
          <p:pic>
            <p:nvPicPr>
              <p:cNvPr id="55" name="Ink 54">
                <a:extLst>
                  <a:ext uri="{FF2B5EF4-FFF2-40B4-BE49-F238E27FC236}">
                    <a16:creationId xmlns:a16="http://schemas.microsoft.com/office/drawing/2014/main" id="{D3344368-1382-B1D5-3887-6BA8798F6983}"/>
                  </a:ext>
                </a:extLst>
              </p:cNvPr>
              <p:cNvPicPr/>
              <p:nvPr/>
            </p:nvPicPr>
            <p:blipFill>
              <a:blip r:embed="rId33"/>
              <a:stretch>
                <a:fillRect/>
              </a:stretch>
            </p:blipFill>
            <p:spPr>
              <a:xfrm>
                <a:off x="3108125" y="50631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6" name="Ink 55">
                <a:extLst>
                  <a:ext uri="{FF2B5EF4-FFF2-40B4-BE49-F238E27FC236}">
                    <a16:creationId xmlns:a16="http://schemas.microsoft.com/office/drawing/2014/main" id="{71448613-7485-AAEB-572A-0D98386ADB75}"/>
                  </a:ext>
                </a:extLst>
              </p14:cNvPr>
              <p14:cNvContentPartPr/>
              <p14:nvPr/>
            </p14:nvContentPartPr>
            <p14:xfrm>
              <a:off x="3144125" y="5134784"/>
              <a:ext cx="360" cy="360"/>
            </p14:xfrm>
          </p:contentPart>
        </mc:Choice>
        <mc:Fallback xmlns="">
          <p:pic>
            <p:nvPicPr>
              <p:cNvPr id="56" name="Ink 55">
                <a:extLst>
                  <a:ext uri="{FF2B5EF4-FFF2-40B4-BE49-F238E27FC236}">
                    <a16:creationId xmlns:a16="http://schemas.microsoft.com/office/drawing/2014/main" id="{71448613-7485-AAEB-572A-0D98386ADB75}"/>
                  </a:ext>
                </a:extLst>
              </p:cNvPr>
              <p:cNvPicPr/>
              <p:nvPr/>
            </p:nvPicPr>
            <p:blipFill>
              <a:blip r:embed="rId33"/>
              <a:stretch>
                <a:fillRect/>
              </a:stretch>
            </p:blipFill>
            <p:spPr>
              <a:xfrm>
                <a:off x="3108125" y="50631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7" name="Ink 56">
                <a:extLst>
                  <a:ext uri="{FF2B5EF4-FFF2-40B4-BE49-F238E27FC236}">
                    <a16:creationId xmlns:a16="http://schemas.microsoft.com/office/drawing/2014/main" id="{9A822BB2-2E1E-C65F-AD80-E3CD7188E6BC}"/>
                  </a:ext>
                </a:extLst>
              </p14:cNvPr>
              <p14:cNvContentPartPr/>
              <p14:nvPr/>
            </p14:nvContentPartPr>
            <p14:xfrm>
              <a:off x="3152045" y="5134784"/>
              <a:ext cx="360" cy="360"/>
            </p14:xfrm>
          </p:contentPart>
        </mc:Choice>
        <mc:Fallback xmlns="">
          <p:pic>
            <p:nvPicPr>
              <p:cNvPr id="57" name="Ink 56">
                <a:extLst>
                  <a:ext uri="{FF2B5EF4-FFF2-40B4-BE49-F238E27FC236}">
                    <a16:creationId xmlns:a16="http://schemas.microsoft.com/office/drawing/2014/main" id="{9A822BB2-2E1E-C65F-AD80-E3CD7188E6BC}"/>
                  </a:ext>
                </a:extLst>
              </p:cNvPr>
              <p:cNvPicPr/>
              <p:nvPr/>
            </p:nvPicPr>
            <p:blipFill>
              <a:blip r:embed="rId33"/>
              <a:stretch>
                <a:fillRect/>
              </a:stretch>
            </p:blipFill>
            <p:spPr>
              <a:xfrm>
                <a:off x="3116045" y="506314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8" name="Ink 57">
                <a:extLst>
                  <a:ext uri="{FF2B5EF4-FFF2-40B4-BE49-F238E27FC236}">
                    <a16:creationId xmlns:a16="http://schemas.microsoft.com/office/drawing/2014/main" id="{4430A564-0F17-C196-0953-501E39DAFE37}"/>
                  </a:ext>
                </a:extLst>
              </p14:cNvPr>
              <p14:cNvContentPartPr/>
              <p14:nvPr/>
            </p14:nvContentPartPr>
            <p14:xfrm>
              <a:off x="3159245" y="5134064"/>
              <a:ext cx="360" cy="360"/>
            </p14:xfrm>
          </p:contentPart>
        </mc:Choice>
        <mc:Fallback xmlns="">
          <p:pic>
            <p:nvPicPr>
              <p:cNvPr id="58" name="Ink 57">
                <a:extLst>
                  <a:ext uri="{FF2B5EF4-FFF2-40B4-BE49-F238E27FC236}">
                    <a16:creationId xmlns:a16="http://schemas.microsoft.com/office/drawing/2014/main" id="{4430A564-0F17-C196-0953-501E39DAFE37}"/>
                  </a:ext>
                </a:extLst>
              </p:cNvPr>
              <p:cNvPicPr/>
              <p:nvPr/>
            </p:nvPicPr>
            <p:blipFill>
              <a:blip r:embed="rId33"/>
              <a:stretch>
                <a:fillRect/>
              </a:stretch>
            </p:blipFill>
            <p:spPr>
              <a:xfrm>
                <a:off x="3123245" y="50620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9" name="Ink 58">
                <a:extLst>
                  <a:ext uri="{FF2B5EF4-FFF2-40B4-BE49-F238E27FC236}">
                    <a16:creationId xmlns:a16="http://schemas.microsoft.com/office/drawing/2014/main" id="{6FD77DC3-34AD-578F-D5C4-2E4FE3A71D7E}"/>
                  </a:ext>
                </a:extLst>
              </p14:cNvPr>
              <p14:cNvContentPartPr/>
              <p14:nvPr/>
            </p14:nvContentPartPr>
            <p14:xfrm>
              <a:off x="3159245" y="5134064"/>
              <a:ext cx="360" cy="360"/>
            </p14:xfrm>
          </p:contentPart>
        </mc:Choice>
        <mc:Fallback xmlns="">
          <p:pic>
            <p:nvPicPr>
              <p:cNvPr id="59" name="Ink 58">
                <a:extLst>
                  <a:ext uri="{FF2B5EF4-FFF2-40B4-BE49-F238E27FC236}">
                    <a16:creationId xmlns:a16="http://schemas.microsoft.com/office/drawing/2014/main" id="{6FD77DC3-34AD-578F-D5C4-2E4FE3A71D7E}"/>
                  </a:ext>
                </a:extLst>
              </p:cNvPr>
              <p:cNvPicPr/>
              <p:nvPr/>
            </p:nvPicPr>
            <p:blipFill>
              <a:blip r:embed="rId33"/>
              <a:stretch>
                <a:fillRect/>
              </a:stretch>
            </p:blipFill>
            <p:spPr>
              <a:xfrm>
                <a:off x="3123245" y="50620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0" name="Ink 59">
                <a:extLst>
                  <a:ext uri="{FF2B5EF4-FFF2-40B4-BE49-F238E27FC236}">
                    <a16:creationId xmlns:a16="http://schemas.microsoft.com/office/drawing/2014/main" id="{C44F1FD4-D7A8-E3FF-3498-9307AD3153ED}"/>
                  </a:ext>
                </a:extLst>
              </p14:cNvPr>
              <p14:cNvContentPartPr/>
              <p14:nvPr/>
            </p14:nvContentPartPr>
            <p14:xfrm>
              <a:off x="3159245" y="5134064"/>
              <a:ext cx="360" cy="360"/>
            </p14:xfrm>
          </p:contentPart>
        </mc:Choice>
        <mc:Fallback xmlns="">
          <p:pic>
            <p:nvPicPr>
              <p:cNvPr id="60" name="Ink 59">
                <a:extLst>
                  <a:ext uri="{FF2B5EF4-FFF2-40B4-BE49-F238E27FC236}">
                    <a16:creationId xmlns:a16="http://schemas.microsoft.com/office/drawing/2014/main" id="{C44F1FD4-D7A8-E3FF-3498-9307AD3153ED}"/>
                  </a:ext>
                </a:extLst>
              </p:cNvPr>
              <p:cNvPicPr/>
              <p:nvPr/>
            </p:nvPicPr>
            <p:blipFill>
              <a:blip r:embed="rId33"/>
              <a:stretch>
                <a:fillRect/>
              </a:stretch>
            </p:blipFill>
            <p:spPr>
              <a:xfrm>
                <a:off x="3123245" y="50620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1" name="Ink 60">
                <a:extLst>
                  <a:ext uri="{FF2B5EF4-FFF2-40B4-BE49-F238E27FC236}">
                    <a16:creationId xmlns:a16="http://schemas.microsoft.com/office/drawing/2014/main" id="{692EC34F-E50D-0058-C270-FD9F308A90B7}"/>
                  </a:ext>
                </a:extLst>
              </p14:cNvPr>
              <p14:cNvContentPartPr/>
              <p14:nvPr/>
            </p14:nvContentPartPr>
            <p14:xfrm>
              <a:off x="3159245" y="5134064"/>
              <a:ext cx="360" cy="360"/>
            </p14:xfrm>
          </p:contentPart>
        </mc:Choice>
        <mc:Fallback xmlns="">
          <p:pic>
            <p:nvPicPr>
              <p:cNvPr id="61" name="Ink 60">
                <a:extLst>
                  <a:ext uri="{FF2B5EF4-FFF2-40B4-BE49-F238E27FC236}">
                    <a16:creationId xmlns:a16="http://schemas.microsoft.com/office/drawing/2014/main" id="{692EC34F-E50D-0058-C270-FD9F308A90B7}"/>
                  </a:ext>
                </a:extLst>
              </p:cNvPr>
              <p:cNvPicPr/>
              <p:nvPr/>
            </p:nvPicPr>
            <p:blipFill>
              <a:blip r:embed="rId33"/>
              <a:stretch>
                <a:fillRect/>
              </a:stretch>
            </p:blipFill>
            <p:spPr>
              <a:xfrm>
                <a:off x="3123245" y="50620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2" name="Ink 61">
                <a:extLst>
                  <a:ext uri="{FF2B5EF4-FFF2-40B4-BE49-F238E27FC236}">
                    <a16:creationId xmlns:a16="http://schemas.microsoft.com/office/drawing/2014/main" id="{14782F70-B498-1BE5-8B9C-C0E435768110}"/>
                  </a:ext>
                </a:extLst>
              </p14:cNvPr>
              <p14:cNvContentPartPr/>
              <p14:nvPr/>
            </p14:nvContentPartPr>
            <p14:xfrm>
              <a:off x="3166085" y="5132984"/>
              <a:ext cx="360" cy="360"/>
            </p14:xfrm>
          </p:contentPart>
        </mc:Choice>
        <mc:Fallback xmlns="">
          <p:pic>
            <p:nvPicPr>
              <p:cNvPr id="62" name="Ink 61">
                <a:extLst>
                  <a:ext uri="{FF2B5EF4-FFF2-40B4-BE49-F238E27FC236}">
                    <a16:creationId xmlns:a16="http://schemas.microsoft.com/office/drawing/2014/main" id="{14782F70-B498-1BE5-8B9C-C0E435768110}"/>
                  </a:ext>
                </a:extLst>
              </p:cNvPr>
              <p:cNvPicPr/>
              <p:nvPr/>
            </p:nvPicPr>
            <p:blipFill>
              <a:blip r:embed="rId33"/>
              <a:stretch>
                <a:fillRect/>
              </a:stretch>
            </p:blipFill>
            <p:spPr>
              <a:xfrm>
                <a:off x="3130085" y="506098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3" name="Ink 62">
                <a:extLst>
                  <a:ext uri="{FF2B5EF4-FFF2-40B4-BE49-F238E27FC236}">
                    <a16:creationId xmlns:a16="http://schemas.microsoft.com/office/drawing/2014/main" id="{ADE3FCC4-6626-FE40-3E65-9104980E9940}"/>
                  </a:ext>
                </a:extLst>
              </p14:cNvPr>
              <p14:cNvContentPartPr/>
              <p14:nvPr/>
            </p14:nvContentPartPr>
            <p14:xfrm>
              <a:off x="3176165" y="5132984"/>
              <a:ext cx="360" cy="360"/>
            </p14:xfrm>
          </p:contentPart>
        </mc:Choice>
        <mc:Fallback xmlns="">
          <p:pic>
            <p:nvPicPr>
              <p:cNvPr id="63" name="Ink 62">
                <a:extLst>
                  <a:ext uri="{FF2B5EF4-FFF2-40B4-BE49-F238E27FC236}">
                    <a16:creationId xmlns:a16="http://schemas.microsoft.com/office/drawing/2014/main" id="{ADE3FCC4-6626-FE40-3E65-9104980E9940}"/>
                  </a:ext>
                </a:extLst>
              </p:cNvPr>
              <p:cNvPicPr/>
              <p:nvPr/>
            </p:nvPicPr>
            <p:blipFill>
              <a:blip r:embed="rId33"/>
              <a:stretch>
                <a:fillRect/>
              </a:stretch>
            </p:blipFill>
            <p:spPr>
              <a:xfrm>
                <a:off x="3140525" y="506098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4" name="Ink 63">
                <a:extLst>
                  <a:ext uri="{FF2B5EF4-FFF2-40B4-BE49-F238E27FC236}">
                    <a16:creationId xmlns:a16="http://schemas.microsoft.com/office/drawing/2014/main" id="{D5F3E9E2-D641-3327-A844-CCE2502C0796}"/>
                  </a:ext>
                </a:extLst>
              </p14:cNvPr>
              <p14:cNvContentPartPr/>
              <p14:nvPr/>
            </p14:nvContentPartPr>
            <p14:xfrm>
              <a:off x="3176165" y="5132984"/>
              <a:ext cx="360" cy="360"/>
            </p14:xfrm>
          </p:contentPart>
        </mc:Choice>
        <mc:Fallback xmlns="">
          <p:pic>
            <p:nvPicPr>
              <p:cNvPr id="64" name="Ink 63">
                <a:extLst>
                  <a:ext uri="{FF2B5EF4-FFF2-40B4-BE49-F238E27FC236}">
                    <a16:creationId xmlns:a16="http://schemas.microsoft.com/office/drawing/2014/main" id="{D5F3E9E2-D641-3327-A844-CCE2502C0796}"/>
                  </a:ext>
                </a:extLst>
              </p:cNvPr>
              <p:cNvPicPr/>
              <p:nvPr/>
            </p:nvPicPr>
            <p:blipFill>
              <a:blip r:embed="rId33"/>
              <a:stretch>
                <a:fillRect/>
              </a:stretch>
            </p:blipFill>
            <p:spPr>
              <a:xfrm>
                <a:off x="3140525" y="506098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5" name="Ink 64">
                <a:extLst>
                  <a:ext uri="{FF2B5EF4-FFF2-40B4-BE49-F238E27FC236}">
                    <a16:creationId xmlns:a16="http://schemas.microsoft.com/office/drawing/2014/main" id="{4CE4A16B-D9D3-6E8F-A72B-138ED72F28B7}"/>
                  </a:ext>
                </a:extLst>
              </p14:cNvPr>
              <p14:cNvContentPartPr/>
              <p14:nvPr/>
            </p14:nvContentPartPr>
            <p14:xfrm>
              <a:off x="3179405" y="5132984"/>
              <a:ext cx="360" cy="360"/>
            </p14:xfrm>
          </p:contentPart>
        </mc:Choice>
        <mc:Fallback xmlns="">
          <p:pic>
            <p:nvPicPr>
              <p:cNvPr id="65" name="Ink 64">
                <a:extLst>
                  <a:ext uri="{FF2B5EF4-FFF2-40B4-BE49-F238E27FC236}">
                    <a16:creationId xmlns:a16="http://schemas.microsoft.com/office/drawing/2014/main" id="{4CE4A16B-D9D3-6E8F-A72B-138ED72F28B7}"/>
                  </a:ext>
                </a:extLst>
              </p:cNvPr>
              <p:cNvPicPr/>
              <p:nvPr/>
            </p:nvPicPr>
            <p:blipFill>
              <a:blip r:embed="rId33"/>
              <a:stretch>
                <a:fillRect/>
              </a:stretch>
            </p:blipFill>
            <p:spPr>
              <a:xfrm>
                <a:off x="3143405" y="506098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6" name="Ink 65">
                <a:extLst>
                  <a:ext uri="{FF2B5EF4-FFF2-40B4-BE49-F238E27FC236}">
                    <a16:creationId xmlns:a16="http://schemas.microsoft.com/office/drawing/2014/main" id="{29BBF571-23A7-5A5A-0E0B-CF94D28794E8}"/>
                  </a:ext>
                </a:extLst>
              </p14:cNvPr>
              <p14:cNvContentPartPr/>
              <p14:nvPr/>
            </p14:nvContentPartPr>
            <p14:xfrm>
              <a:off x="3112085" y="5166464"/>
              <a:ext cx="360" cy="360"/>
            </p14:xfrm>
          </p:contentPart>
        </mc:Choice>
        <mc:Fallback xmlns="">
          <p:pic>
            <p:nvPicPr>
              <p:cNvPr id="66" name="Ink 65">
                <a:extLst>
                  <a:ext uri="{FF2B5EF4-FFF2-40B4-BE49-F238E27FC236}">
                    <a16:creationId xmlns:a16="http://schemas.microsoft.com/office/drawing/2014/main" id="{29BBF571-23A7-5A5A-0E0B-CF94D28794E8}"/>
                  </a:ext>
                </a:extLst>
              </p:cNvPr>
              <p:cNvPicPr/>
              <p:nvPr/>
            </p:nvPicPr>
            <p:blipFill>
              <a:blip r:embed="rId33"/>
              <a:stretch>
                <a:fillRect/>
              </a:stretch>
            </p:blipFill>
            <p:spPr>
              <a:xfrm>
                <a:off x="3076085" y="509446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7" name="Ink 66">
                <a:extLst>
                  <a:ext uri="{FF2B5EF4-FFF2-40B4-BE49-F238E27FC236}">
                    <a16:creationId xmlns:a16="http://schemas.microsoft.com/office/drawing/2014/main" id="{2F64A53B-68C4-981D-6A41-B49002FF510B}"/>
                  </a:ext>
                </a:extLst>
              </p14:cNvPr>
              <p14:cNvContentPartPr/>
              <p14:nvPr/>
            </p14:nvContentPartPr>
            <p14:xfrm>
              <a:off x="3182645" y="5168624"/>
              <a:ext cx="360" cy="360"/>
            </p14:xfrm>
          </p:contentPart>
        </mc:Choice>
        <mc:Fallback xmlns="">
          <p:pic>
            <p:nvPicPr>
              <p:cNvPr id="67" name="Ink 66">
                <a:extLst>
                  <a:ext uri="{FF2B5EF4-FFF2-40B4-BE49-F238E27FC236}">
                    <a16:creationId xmlns:a16="http://schemas.microsoft.com/office/drawing/2014/main" id="{2F64A53B-68C4-981D-6A41-B49002FF510B}"/>
                  </a:ext>
                </a:extLst>
              </p:cNvPr>
              <p:cNvPicPr/>
              <p:nvPr/>
            </p:nvPicPr>
            <p:blipFill>
              <a:blip r:embed="rId33"/>
              <a:stretch>
                <a:fillRect/>
              </a:stretch>
            </p:blipFill>
            <p:spPr>
              <a:xfrm>
                <a:off x="3147005" y="509698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8" name="Ink 67">
                <a:extLst>
                  <a:ext uri="{FF2B5EF4-FFF2-40B4-BE49-F238E27FC236}">
                    <a16:creationId xmlns:a16="http://schemas.microsoft.com/office/drawing/2014/main" id="{6EBA240A-A0F2-79FA-A6B8-78F5F944F2B4}"/>
                  </a:ext>
                </a:extLst>
              </p14:cNvPr>
              <p14:cNvContentPartPr/>
              <p14:nvPr/>
            </p14:nvContentPartPr>
            <p14:xfrm>
              <a:off x="3185885" y="5168624"/>
              <a:ext cx="360" cy="360"/>
            </p14:xfrm>
          </p:contentPart>
        </mc:Choice>
        <mc:Fallback xmlns="">
          <p:pic>
            <p:nvPicPr>
              <p:cNvPr id="68" name="Ink 67">
                <a:extLst>
                  <a:ext uri="{FF2B5EF4-FFF2-40B4-BE49-F238E27FC236}">
                    <a16:creationId xmlns:a16="http://schemas.microsoft.com/office/drawing/2014/main" id="{6EBA240A-A0F2-79FA-A6B8-78F5F944F2B4}"/>
                  </a:ext>
                </a:extLst>
              </p:cNvPr>
              <p:cNvPicPr/>
              <p:nvPr/>
            </p:nvPicPr>
            <p:blipFill>
              <a:blip r:embed="rId33"/>
              <a:stretch>
                <a:fillRect/>
              </a:stretch>
            </p:blipFill>
            <p:spPr>
              <a:xfrm>
                <a:off x="3150245" y="509698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9" name="Ink 68">
                <a:extLst>
                  <a:ext uri="{FF2B5EF4-FFF2-40B4-BE49-F238E27FC236}">
                    <a16:creationId xmlns:a16="http://schemas.microsoft.com/office/drawing/2014/main" id="{7F81F5BC-9085-28E6-0805-C148F33F3276}"/>
                  </a:ext>
                </a:extLst>
              </p14:cNvPr>
              <p14:cNvContentPartPr/>
              <p14:nvPr/>
            </p14:nvContentPartPr>
            <p14:xfrm>
              <a:off x="3190925" y="5160704"/>
              <a:ext cx="360" cy="360"/>
            </p14:xfrm>
          </p:contentPart>
        </mc:Choice>
        <mc:Fallback xmlns="">
          <p:pic>
            <p:nvPicPr>
              <p:cNvPr id="69" name="Ink 68">
                <a:extLst>
                  <a:ext uri="{FF2B5EF4-FFF2-40B4-BE49-F238E27FC236}">
                    <a16:creationId xmlns:a16="http://schemas.microsoft.com/office/drawing/2014/main" id="{7F81F5BC-9085-28E6-0805-C148F33F3276}"/>
                  </a:ext>
                </a:extLst>
              </p:cNvPr>
              <p:cNvPicPr/>
              <p:nvPr/>
            </p:nvPicPr>
            <p:blipFill>
              <a:blip r:embed="rId33"/>
              <a:stretch>
                <a:fillRect/>
              </a:stretch>
            </p:blipFill>
            <p:spPr>
              <a:xfrm>
                <a:off x="3155285" y="508870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1" name="Ink 70">
                <a:extLst>
                  <a:ext uri="{FF2B5EF4-FFF2-40B4-BE49-F238E27FC236}">
                    <a16:creationId xmlns:a16="http://schemas.microsoft.com/office/drawing/2014/main" id="{AD338612-EF1A-77AE-73B8-8A5671D69AFB}"/>
                  </a:ext>
                </a:extLst>
              </p14:cNvPr>
              <p14:cNvContentPartPr/>
              <p14:nvPr/>
            </p14:nvContentPartPr>
            <p14:xfrm>
              <a:off x="3197765" y="5134064"/>
              <a:ext cx="360" cy="360"/>
            </p14:xfrm>
          </p:contentPart>
        </mc:Choice>
        <mc:Fallback xmlns="">
          <p:pic>
            <p:nvPicPr>
              <p:cNvPr id="71" name="Ink 70">
                <a:extLst>
                  <a:ext uri="{FF2B5EF4-FFF2-40B4-BE49-F238E27FC236}">
                    <a16:creationId xmlns:a16="http://schemas.microsoft.com/office/drawing/2014/main" id="{AD338612-EF1A-77AE-73B8-8A5671D69AFB}"/>
                  </a:ext>
                </a:extLst>
              </p:cNvPr>
              <p:cNvPicPr/>
              <p:nvPr/>
            </p:nvPicPr>
            <p:blipFill>
              <a:blip r:embed="rId33"/>
              <a:stretch>
                <a:fillRect/>
              </a:stretch>
            </p:blipFill>
            <p:spPr>
              <a:xfrm>
                <a:off x="3162125" y="5062064"/>
                <a:ext cx="72000" cy="144000"/>
              </a:xfrm>
              <a:prstGeom prst="rect">
                <a:avLst/>
              </a:prstGeom>
            </p:spPr>
          </p:pic>
        </mc:Fallback>
      </mc:AlternateContent>
      <p:sp>
        <p:nvSpPr>
          <p:cNvPr id="185" name="pole tekstowe 184">
            <a:extLst>
              <a:ext uri="{FF2B5EF4-FFF2-40B4-BE49-F238E27FC236}">
                <a16:creationId xmlns:a16="http://schemas.microsoft.com/office/drawing/2014/main" id="{A9842BCE-C4F2-4BEE-A533-A986CF6DCF29}"/>
              </a:ext>
            </a:extLst>
          </p:cNvPr>
          <p:cNvSpPr txBox="1"/>
          <p:nvPr/>
        </p:nvSpPr>
        <p:spPr>
          <a:xfrm>
            <a:off x="3370213" y="5214531"/>
            <a:ext cx="242374" cy="369332"/>
          </a:xfrm>
          <a:prstGeom prst="rect">
            <a:avLst/>
          </a:prstGeom>
          <a:noFill/>
        </p:spPr>
        <p:txBody>
          <a:bodyPr wrap="none" rtlCol="0" anchor="ctr" anchorCtr="1">
            <a:spAutoFit/>
          </a:bodyPr>
          <a:lstStyle/>
          <a:p>
            <a:pPr algn="ctr"/>
            <a:r>
              <a:rPr lang="en-GB">
                <a:solidFill>
                  <a:srgbClr val="FFFFFF"/>
                </a:solidFill>
              </a:rPr>
              <a:t>.</a:t>
            </a:r>
          </a:p>
        </p:txBody>
      </p:sp>
      <mc:AlternateContent xmlns:mc="http://schemas.openxmlformats.org/markup-compatibility/2006" xmlns:p14="http://schemas.microsoft.com/office/powerpoint/2010/main">
        <mc:Choice Requires="p14">
          <p:contentPart p14:bwMode="auto" r:id="rId70">
            <p14:nvContentPartPr>
              <p14:cNvPr id="182" name="Ink 181">
                <a:extLst>
                  <a:ext uri="{FF2B5EF4-FFF2-40B4-BE49-F238E27FC236}">
                    <a16:creationId xmlns:a16="http://schemas.microsoft.com/office/drawing/2014/main" id="{8436ED2E-942D-C9AC-409B-278BCE754A4B}"/>
                  </a:ext>
                </a:extLst>
              </p14:cNvPr>
              <p14:cNvContentPartPr/>
              <p14:nvPr/>
            </p14:nvContentPartPr>
            <p14:xfrm>
              <a:off x="3364805" y="5609624"/>
              <a:ext cx="360" cy="360"/>
            </p14:xfrm>
          </p:contentPart>
        </mc:Choice>
        <mc:Fallback xmlns="">
          <p:pic>
            <p:nvPicPr>
              <p:cNvPr id="182" name="Ink 181">
                <a:extLst>
                  <a:ext uri="{FF2B5EF4-FFF2-40B4-BE49-F238E27FC236}">
                    <a16:creationId xmlns:a16="http://schemas.microsoft.com/office/drawing/2014/main" id="{8436ED2E-942D-C9AC-409B-278BCE754A4B}"/>
                  </a:ext>
                </a:extLst>
              </p:cNvPr>
              <p:cNvPicPr/>
              <p:nvPr/>
            </p:nvPicPr>
            <p:blipFill>
              <a:blip r:embed="rId71"/>
              <a:stretch>
                <a:fillRect/>
              </a:stretch>
            </p:blipFill>
            <p:spPr>
              <a:xfrm>
                <a:off x="3347165" y="55736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3" name="Ink 182">
                <a:extLst>
                  <a:ext uri="{FF2B5EF4-FFF2-40B4-BE49-F238E27FC236}">
                    <a16:creationId xmlns:a16="http://schemas.microsoft.com/office/drawing/2014/main" id="{CA1DC936-F0CF-087D-C5AA-8C1EBE11F09E}"/>
                  </a:ext>
                </a:extLst>
              </p14:cNvPr>
              <p14:cNvContentPartPr/>
              <p14:nvPr/>
            </p14:nvContentPartPr>
            <p14:xfrm>
              <a:off x="3368765" y="5602424"/>
              <a:ext cx="360" cy="360"/>
            </p14:xfrm>
          </p:contentPart>
        </mc:Choice>
        <mc:Fallback xmlns="">
          <p:pic>
            <p:nvPicPr>
              <p:cNvPr id="183" name="Ink 182">
                <a:extLst>
                  <a:ext uri="{FF2B5EF4-FFF2-40B4-BE49-F238E27FC236}">
                    <a16:creationId xmlns:a16="http://schemas.microsoft.com/office/drawing/2014/main" id="{CA1DC936-F0CF-087D-C5AA-8C1EBE11F09E}"/>
                  </a:ext>
                </a:extLst>
              </p:cNvPr>
              <p:cNvPicPr/>
              <p:nvPr/>
            </p:nvPicPr>
            <p:blipFill>
              <a:blip r:embed="rId71"/>
              <a:stretch>
                <a:fillRect/>
              </a:stretch>
            </p:blipFill>
            <p:spPr>
              <a:xfrm>
                <a:off x="3351125" y="55664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86" name="Ink 185">
                <a:extLst>
                  <a:ext uri="{FF2B5EF4-FFF2-40B4-BE49-F238E27FC236}">
                    <a16:creationId xmlns:a16="http://schemas.microsoft.com/office/drawing/2014/main" id="{815A7902-D6C6-F90C-B7B5-1E81E5129B18}"/>
                  </a:ext>
                </a:extLst>
              </p14:cNvPr>
              <p14:cNvContentPartPr/>
              <p14:nvPr/>
            </p14:nvContentPartPr>
            <p14:xfrm>
              <a:off x="3368765" y="5601344"/>
              <a:ext cx="360" cy="360"/>
            </p14:xfrm>
          </p:contentPart>
        </mc:Choice>
        <mc:Fallback xmlns="">
          <p:pic>
            <p:nvPicPr>
              <p:cNvPr id="186" name="Ink 185">
                <a:extLst>
                  <a:ext uri="{FF2B5EF4-FFF2-40B4-BE49-F238E27FC236}">
                    <a16:creationId xmlns:a16="http://schemas.microsoft.com/office/drawing/2014/main" id="{815A7902-D6C6-F90C-B7B5-1E81E5129B18}"/>
                  </a:ext>
                </a:extLst>
              </p:cNvPr>
              <p:cNvPicPr/>
              <p:nvPr/>
            </p:nvPicPr>
            <p:blipFill>
              <a:blip r:embed="rId71"/>
              <a:stretch>
                <a:fillRect/>
              </a:stretch>
            </p:blipFill>
            <p:spPr>
              <a:xfrm>
                <a:off x="3351125" y="55653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7" name="Ink 186">
                <a:extLst>
                  <a:ext uri="{FF2B5EF4-FFF2-40B4-BE49-F238E27FC236}">
                    <a16:creationId xmlns:a16="http://schemas.microsoft.com/office/drawing/2014/main" id="{819993F5-14A6-3826-A1AD-C1E5B4E3FFF7}"/>
                  </a:ext>
                </a:extLst>
              </p14:cNvPr>
              <p14:cNvContentPartPr/>
              <p14:nvPr/>
            </p14:nvContentPartPr>
            <p14:xfrm>
              <a:off x="3382445" y="5601344"/>
              <a:ext cx="360" cy="360"/>
            </p14:xfrm>
          </p:contentPart>
        </mc:Choice>
        <mc:Fallback xmlns="">
          <p:pic>
            <p:nvPicPr>
              <p:cNvPr id="187" name="Ink 186">
                <a:extLst>
                  <a:ext uri="{FF2B5EF4-FFF2-40B4-BE49-F238E27FC236}">
                    <a16:creationId xmlns:a16="http://schemas.microsoft.com/office/drawing/2014/main" id="{819993F5-14A6-3826-A1AD-C1E5B4E3FFF7}"/>
                  </a:ext>
                </a:extLst>
              </p:cNvPr>
              <p:cNvPicPr/>
              <p:nvPr/>
            </p:nvPicPr>
            <p:blipFill>
              <a:blip r:embed="rId71"/>
              <a:stretch>
                <a:fillRect/>
              </a:stretch>
            </p:blipFill>
            <p:spPr>
              <a:xfrm>
                <a:off x="3364445" y="55653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88" name="Ink 187">
                <a:extLst>
                  <a:ext uri="{FF2B5EF4-FFF2-40B4-BE49-F238E27FC236}">
                    <a16:creationId xmlns:a16="http://schemas.microsoft.com/office/drawing/2014/main" id="{02FBFA01-C1B7-7DAA-CF00-2A2D44304A40}"/>
                  </a:ext>
                </a:extLst>
              </p14:cNvPr>
              <p14:cNvContentPartPr/>
              <p14:nvPr/>
            </p14:nvContentPartPr>
            <p14:xfrm>
              <a:off x="3383165" y="5601344"/>
              <a:ext cx="360" cy="360"/>
            </p14:xfrm>
          </p:contentPart>
        </mc:Choice>
        <mc:Fallback xmlns="">
          <p:pic>
            <p:nvPicPr>
              <p:cNvPr id="188" name="Ink 187">
                <a:extLst>
                  <a:ext uri="{FF2B5EF4-FFF2-40B4-BE49-F238E27FC236}">
                    <a16:creationId xmlns:a16="http://schemas.microsoft.com/office/drawing/2014/main" id="{02FBFA01-C1B7-7DAA-CF00-2A2D44304A40}"/>
                  </a:ext>
                </a:extLst>
              </p:cNvPr>
              <p:cNvPicPr/>
              <p:nvPr/>
            </p:nvPicPr>
            <p:blipFill>
              <a:blip r:embed="rId71"/>
              <a:stretch>
                <a:fillRect/>
              </a:stretch>
            </p:blipFill>
            <p:spPr>
              <a:xfrm>
                <a:off x="3365525" y="55653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9" name="Ink 188">
                <a:extLst>
                  <a:ext uri="{FF2B5EF4-FFF2-40B4-BE49-F238E27FC236}">
                    <a16:creationId xmlns:a16="http://schemas.microsoft.com/office/drawing/2014/main" id="{B6C05817-63B1-8076-0B6C-CFB96FE75510}"/>
                  </a:ext>
                </a:extLst>
              </p14:cNvPr>
              <p14:cNvContentPartPr/>
              <p14:nvPr/>
            </p14:nvContentPartPr>
            <p14:xfrm>
              <a:off x="3385325" y="5601344"/>
              <a:ext cx="11160" cy="2520"/>
            </p14:xfrm>
          </p:contentPart>
        </mc:Choice>
        <mc:Fallback xmlns="">
          <p:pic>
            <p:nvPicPr>
              <p:cNvPr id="189" name="Ink 188">
                <a:extLst>
                  <a:ext uri="{FF2B5EF4-FFF2-40B4-BE49-F238E27FC236}">
                    <a16:creationId xmlns:a16="http://schemas.microsoft.com/office/drawing/2014/main" id="{B6C05817-63B1-8076-0B6C-CFB96FE75510}"/>
                  </a:ext>
                </a:extLst>
              </p:cNvPr>
              <p:cNvPicPr/>
              <p:nvPr/>
            </p:nvPicPr>
            <p:blipFill>
              <a:blip r:embed="rId77"/>
              <a:stretch>
                <a:fillRect/>
              </a:stretch>
            </p:blipFill>
            <p:spPr>
              <a:xfrm>
                <a:off x="3367685" y="5565344"/>
                <a:ext cx="468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0" name="Ink 189">
                <a:extLst>
                  <a:ext uri="{FF2B5EF4-FFF2-40B4-BE49-F238E27FC236}">
                    <a16:creationId xmlns:a16="http://schemas.microsoft.com/office/drawing/2014/main" id="{A786F3BB-EC64-3DC5-0A7C-4F750F89AED6}"/>
                  </a:ext>
                </a:extLst>
              </p14:cNvPr>
              <p14:cNvContentPartPr/>
              <p14:nvPr/>
            </p14:nvContentPartPr>
            <p14:xfrm>
              <a:off x="3401525" y="5603144"/>
              <a:ext cx="360" cy="360"/>
            </p14:xfrm>
          </p:contentPart>
        </mc:Choice>
        <mc:Fallback xmlns="">
          <p:pic>
            <p:nvPicPr>
              <p:cNvPr id="190" name="Ink 189">
                <a:extLst>
                  <a:ext uri="{FF2B5EF4-FFF2-40B4-BE49-F238E27FC236}">
                    <a16:creationId xmlns:a16="http://schemas.microsoft.com/office/drawing/2014/main" id="{A786F3BB-EC64-3DC5-0A7C-4F750F89AED6}"/>
                  </a:ext>
                </a:extLst>
              </p:cNvPr>
              <p:cNvPicPr/>
              <p:nvPr/>
            </p:nvPicPr>
            <p:blipFill>
              <a:blip r:embed="rId71"/>
              <a:stretch>
                <a:fillRect/>
              </a:stretch>
            </p:blipFill>
            <p:spPr>
              <a:xfrm>
                <a:off x="3383525" y="55675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91" name="Ink 190">
                <a:extLst>
                  <a:ext uri="{FF2B5EF4-FFF2-40B4-BE49-F238E27FC236}">
                    <a16:creationId xmlns:a16="http://schemas.microsoft.com/office/drawing/2014/main" id="{CD0E079C-4010-C4F8-154A-B6DE6C847779}"/>
                  </a:ext>
                </a:extLst>
              </p14:cNvPr>
              <p14:cNvContentPartPr/>
              <p14:nvPr/>
            </p14:nvContentPartPr>
            <p14:xfrm>
              <a:off x="3401525" y="5603144"/>
              <a:ext cx="360" cy="360"/>
            </p14:xfrm>
          </p:contentPart>
        </mc:Choice>
        <mc:Fallback xmlns="">
          <p:pic>
            <p:nvPicPr>
              <p:cNvPr id="191" name="Ink 190">
                <a:extLst>
                  <a:ext uri="{FF2B5EF4-FFF2-40B4-BE49-F238E27FC236}">
                    <a16:creationId xmlns:a16="http://schemas.microsoft.com/office/drawing/2014/main" id="{CD0E079C-4010-C4F8-154A-B6DE6C847779}"/>
                  </a:ext>
                </a:extLst>
              </p:cNvPr>
              <p:cNvPicPr/>
              <p:nvPr/>
            </p:nvPicPr>
            <p:blipFill>
              <a:blip r:embed="rId71"/>
              <a:stretch>
                <a:fillRect/>
              </a:stretch>
            </p:blipFill>
            <p:spPr>
              <a:xfrm>
                <a:off x="3383525" y="55675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2" name="Ink 191">
                <a:extLst>
                  <a:ext uri="{FF2B5EF4-FFF2-40B4-BE49-F238E27FC236}">
                    <a16:creationId xmlns:a16="http://schemas.microsoft.com/office/drawing/2014/main" id="{172334DB-0E08-EE47-FB99-8FB4CDB069E4}"/>
                  </a:ext>
                </a:extLst>
              </p14:cNvPr>
              <p14:cNvContentPartPr/>
              <p14:nvPr/>
            </p14:nvContentPartPr>
            <p14:xfrm>
              <a:off x="3380285" y="5602064"/>
              <a:ext cx="360" cy="360"/>
            </p14:xfrm>
          </p:contentPart>
        </mc:Choice>
        <mc:Fallback xmlns="">
          <p:pic>
            <p:nvPicPr>
              <p:cNvPr id="192" name="Ink 191">
                <a:extLst>
                  <a:ext uri="{FF2B5EF4-FFF2-40B4-BE49-F238E27FC236}">
                    <a16:creationId xmlns:a16="http://schemas.microsoft.com/office/drawing/2014/main" id="{172334DB-0E08-EE47-FB99-8FB4CDB069E4}"/>
                  </a:ext>
                </a:extLst>
              </p:cNvPr>
              <p:cNvPicPr/>
              <p:nvPr/>
            </p:nvPicPr>
            <p:blipFill>
              <a:blip r:embed="rId71"/>
              <a:stretch>
                <a:fillRect/>
              </a:stretch>
            </p:blipFill>
            <p:spPr>
              <a:xfrm>
                <a:off x="3362645" y="55664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93" name="Ink 192">
                <a:extLst>
                  <a:ext uri="{FF2B5EF4-FFF2-40B4-BE49-F238E27FC236}">
                    <a16:creationId xmlns:a16="http://schemas.microsoft.com/office/drawing/2014/main" id="{98CAE62B-50D7-030A-ADF4-2516E4BA16F8}"/>
                  </a:ext>
                </a:extLst>
              </p14:cNvPr>
              <p14:cNvContentPartPr/>
              <p14:nvPr/>
            </p14:nvContentPartPr>
            <p14:xfrm>
              <a:off x="3392885" y="5602064"/>
              <a:ext cx="360" cy="360"/>
            </p14:xfrm>
          </p:contentPart>
        </mc:Choice>
        <mc:Fallback xmlns="">
          <p:pic>
            <p:nvPicPr>
              <p:cNvPr id="193" name="Ink 192">
                <a:extLst>
                  <a:ext uri="{FF2B5EF4-FFF2-40B4-BE49-F238E27FC236}">
                    <a16:creationId xmlns:a16="http://schemas.microsoft.com/office/drawing/2014/main" id="{98CAE62B-50D7-030A-ADF4-2516E4BA16F8}"/>
                  </a:ext>
                </a:extLst>
              </p:cNvPr>
              <p:cNvPicPr/>
              <p:nvPr/>
            </p:nvPicPr>
            <p:blipFill>
              <a:blip r:embed="rId71"/>
              <a:stretch>
                <a:fillRect/>
              </a:stretch>
            </p:blipFill>
            <p:spPr>
              <a:xfrm>
                <a:off x="3374885" y="55664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4" name="Ink 193">
                <a:extLst>
                  <a:ext uri="{FF2B5EF4-FFF2-40B4-BE49-F238E27FC236}">
                    <a16:creationId xmlns:a16="http://schemas.microsoft.com/office/drawing/2014/main" id="{4F71AB6D-D4DC-428B-B7F6-7160BD81071E}"/>
                  </a:ext>
                </a:extLst>
              </p14:cNvPr>
              <p14:cNvContentPartPr/>
              <p14:nvPr/>
            </p14:nvContentPartPr>
            <p14:xfrm>
              <a:off x="3363005" y="5601344"/>
              <a:ext cx="360" cy="360"/>
            </p14:xfrm>
          </p:contentPart>
        </mc:Choice>
        <mc:Fallback xmlns="">
          <p:pic>
            <p:nvPicPr>
              <p:cNvPr id="194" name="Ink 193">
                <a:extLst>
                  <a:ext uri="{FF2B5EF4-FFF2-40B4-BE49-F238E27FC236}">
                    <a16:creationId xmlns:a16="http://schemas.microsoft.com/office/drawing/2014/main" id="{4F71AB6D-D4DC-428B-B7F6-7160BD81071E}"/>
                  </a:ext>
                </a:extLst>
              </p:cNvPr>
              <p:cNvPicPr/>
              <p:nvPr/>
            </p:nvPicPr>
            <p:blipFill>
              <a:blip r:embed="rId71"/>
              <a:stretch>
                <a:fillRect/>
              </a:stretch>
            </p:blipFill>
            <p:spPr>
              <a:xfrm>
                <a:off x="3345005" y="55653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95" name="Ink 194">
                <a:extLst>
                  <a:ext uri="{FF2B5EF4-FFF2-40B4-BE49-F238E27FC236}">
                    <a16:creationId xmlns:a16="http://schemas.microsoft.com/office/drawing/2014/main" id="{BB82048D-C4CC-9D7F-EB0C-4DA642E0D587}"/>
                  </a:ext>
                </a:extLst>
              </p14:cNvPr>
              <p14:cNvContentPartPr/>
              <p14:nvPr/>
            </p14:nvContentPartPr>
            <p14:xfrm>
              <a:off x="3406205" y="5598104"/>
              <a:ext cx="360" cy="360"/>
            </p14:xfrm>
          </p:contentPart>
        </mc:Choice>
        <mc:Fallback xmlns="">
          <p:pic>
            <p:nvPicPr>
              <p:cNvPr id="195" name="Ink 194">
                <a:extLst>
                  <a:ext uri="{FF2B5EF4-FFF2-40B4-BE49-F238E27FC236}">
                    <a16:creationId xmlns:a16="http://schemas.microsoft.com/office/drawing/2014/main" id="{BB82048D-C4CC-9D7F-EB0C-4DA642E0D587}"/>
                  </a:ext>
                </a:extLst>
              </p:cNvPr>
              <p:cNvPicPr/>
              <p:nvPr/>
            </p:nvPicPr>
            <p:blipFill>
              <a:blip r:embed="rId71"/>
              <a:stretch>
                <a:fillRect/>
              </a:stretch>
            </p:blipFill>
            <p:spPr>
              <a:xfrm>
                <a:off x="3388565" y="55621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6" name="Ink 195">
                <a:extLst>
                  <a:ext uri="{FF2B5EF4-FFF2-40B4-BE49-F238E27FC236}">
                    <a16:creationId xmlns:a16="http://schemas.microsoft.com/office/drawing/2014/main" id="{CC441A73-ED4A-A266-C17A-9CC46F6F4D92}"/>
                  </a:ext>
                </a:extLst>
              </p14:cNvPr>
              <p14:cNvContentPartPr/>
              <p14:nvPr/>
            </p14:nvContentPartPr>
            <p14:xfrm>
              <a:off x="3428885" y="5613224"/>
              <a:ext cx="360" cy="360"/>
            </p14:xfrm>
          </p:contentPart>
        </mc:Choice>
        <mc:Fallback xmlns="">
          <p:pic>
            <p:nvPicPr>
              <p:cNvPr id="196" name="Ink 195">
                <a:extLst>
                  <a:ext uri="{FF2B5EF4-FFF2-40B4-BE49-F238E27FC236}">
                    <a16:creationId xmlns:a16="http://schemas.microsoft.com/office/drawing/2014/main" id="{CC441A73-ED4A-A266-C17A-9CC46F6F4D92}"/>
                  </a:ext>
                </a:extLst>
              </p:cNvPr>
              <p:cNvPicPr/>
              <p:nvPr/>
            </p:nvPicPr>
            <p:blipFill>
              <a:blip r:embed="rId71"/>
              <a:stretch>
                <a:fillRect/>
              </a:stretch>
            </p:blipFill>
            <p:spPr>
              <a:xfrm>
                <a:off x="3411245" y="55775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97" name="Ink 196">
                <a:extLst>
                  <a:ext uri="{FF2B5EF4-FFF2-40B4-BE49-F238E27FC236}">
                    <a16:creationId xmlns:a16="http://schemas.microsoft.com/office/drawing/2014/main" id="{23FE1B3D-3CE2-3577-3FF6-74AFCBF85967}"/>
                  </a:ext>
                </a:extLst>
              </p14:cNvPr>
              <p14:cNvContentPartPr/>
              <p14:nvPr/>
            </p14:nvContentPartPr>
            <p14:xfrm>
              <a:off x="3447605" y="5616464"/>
              <a:ext cx="360" cy="360"/>
            </p14:xfrm>
          </p:contentPart>
        </mc:Choice>
        <mc:Fallback xmlns="">
          <p:pic>
            <p:nvPicPr>
              <p:cNvPr id="197" name="Ink 196">
                <a:extLst>
                  <a:ext uri="{FF2B5EF4-FFF2-40B4-BE49-F238E27FC236}">
                    <a16:creationId xmlns:a16="http://schemas.microsoft.com/office/drawing/2014/main" id="{23FE1B3D-3CE2-3577-3FF6-74AFCBF85967}"/>
                  </a:ext>
                </a:extLst>
              </p:cNvPr>
              <p:cNvPicPr/>
              <p:nvPr/>
            </p:nvPicPr>
            <p:blipFill>
              <a:blip r:embed="rId71"/>
              <a:stretch>
                <a:fillRect/>
              </a:stretch>
            </p:blipFill>
            <p:spPr>
              <a:xfrm>
                <a:off x="3429605" y="55804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98" name="Ink 197">
                <a:extLst>
                  <a:ext uri="{FF2B5EF4-FFF2-40B4-BE49-F238E27FC236}">
                    <a16:creationId xmlns:a16="http://schemas.microsoft.com/office/drawing/2014/main" id="{20FE2510-FA62-0E81-1ACE-CF8FFD445127}"/>
                  </a:ext>
                </a:extLst>
              </p14:cNvPr>
              <p14:cNvContentPartPr/>
              <p14:nvPr/>
            </p14:nvContentPartPr>
            <p14:xfrm>
              <a:off x="3469205" y="5629784"/>
              <a:ext cx="360" cy="360"/>
            </p14:xfrm>
          </p:contentPart>
        </mc:Choice>
        <mc:Fallback xmlns="">
          <p:pic>
            <p:nvPicPr>
              <p:cNvPr id="198" name="Ink 197">
                <a:extLst>
                  <a:ext uri="{FF2B5EF4-FFF2-40B4-BE49-F238E27FC236}">
                    <a16:creationId xmlns:a16="http://schemas.microsoft.com/office/drawing/2014/main" id="{20FE2510-FA62-0E81-1ACE-CF8FFD445127}"/>
                  </a:ext>
                </a:extLst>
              </p:cNvPr>
              <p:cNvPicPr/>
              <p:nvPr/>
            </p:nvPicPr>
            <p:blipFill>
              <a:blip r:embed="rId71"/>
              <a:stretch>
                <a:fillRect/>
              </a:stretch>
            </p:blipFill>
            <p:spPr>
              <a:xfrm>
                <a:off x="3451205" y="55941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99" name="Ink 198">
                <a:extLst>
                  <a:ext uri="{FF2B5EF4-FFF2-40B4-BE49-F238E27FC236}">
                    <a16:creationId xmlns:a16="http://schemas.microsoft.com/office/drawing/2014/main" id="{65F5FEC9-C167-F9CC-97CA-01E3338F7D6A}"/>
                  </a:ext>
                </a:extLst>
              </p14:cNvPr>
              <p14:cNvContentPartPr/>
              <p14:nvPr/>
            </p14:nvContentPartPr>
            <p14:xfrm>
              <a:off x="3493685" y="5629784"/>
              <a:ext cx="360" cy="360"/>
            </p14:xfrm>
          </p:contentPart>
        </mc:Choice>
        <mc:Fallback xmlns="">
          <p:pic>
            <p:nvPicPr>
              <p:cNvPr id="199" name="Ink 198">
                <a:extLst>
                  <a:ext uri="{FF2B5EF4-FFF2-40B4-BE49-F238E27FC236}">
                    <a16:creationId xmlns:a16="http://schemas.microsoft.com/office/drawing/2014/main" id="{65F5FEC9-C167-F9CC-97CA-01E3338F7D6A}"/>
                  </a:ext>
                </a:extLst>
              </p:cNvPr>
              <p:cNvPicPr/>
              <p:nvPr/>
            </p:nvPicPr>
            <p:blipFill>
              <a:blip r:embed="rId71"/>
              <a:stretch>
                <a:fillRect/>
              </a:stretch>
            </p:blipFill>
            <p:spPr>
              <a:xfrm>
                <a:off x="3476045" y="55941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0" name="Ink 199">
                <a:extLst>
                  <a:ext uri="{FF2B5EF4-FFF2-40B4-BE49-F238E27FC236}">
                    <a16:creationId xmlns:a16="http://schemas.microsoft.com/office/drawing/2014/main" id="{4A1406E1-2163-4889-94D9-5927A9AE4A6D}"/>
                  </a:ext>
                </a:extLst>
              </p14:cNvPr>
              <p14:cNvContentPartPr/>
              <p14:nvPr/>
            </p14:nvContentPartPr>
            <p14:xfrm>
              <a:off x="3500165" y="5621504"/>
              <a:ext cx="9000" cy="7560"/>
            </p14:xfrm>
          </p:contentPart>
        </mc:Choice>
        <mc:Fallback xmlns="">
          <p:pic>
            <p:nvPicPr>
              <p:cNvPr id="200" name="Ink 199">
                <a:extLst>
                  <a:ext uri="{FF2B5EF4-FFF2-40B4-BE49-F238E27FC236}">
                    <a16:creationId xmlns:a16="http://schemas.microsoft.com/office/drawing/2014/main" id="{4A1406E1-2163-4889-94D9-5927A9AE4A6D}"/>
                  </a:ext>
                </a:extLst>
              </p:cNvPr>
              <p:cNvPicPr/>
              <p:nvPr/>
            </p:nvPicPr>
            <p:blipFill>
              <a:blip r:embed="rId89"/>
              <a:stretch>
                <a:fillRect/>
              </a:stretch>
            </p:blipFill>
            <p:spPr>
              <a:xfrm>
                <a:off x="3482165" y="5585864"/>
                <a:ext cx="4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1" name="Ink 200">
                <a:extLst>
                  <a:ext uri="{FF2B5EF4-FFF2-40B4-BE49-F238E27FC236}">
                    <a16:creationId xmlns:a16="http://schemas.microsoft.com/office/drawing/2014/main" id="{30983C2D-956B-84CD-CE08-15AF0D66DAB2}"/>
                  </a:ext>
                </a:extLst>
              </p14:cNvPr>
              <p14:cNvContentPartPr/>
              <p14:nvPr/>
            </p14:nvContentPartPr>
            <p14:xfrm>
              <a:off x="3510245" y="5617544"/>
              <a:ext cx="360" cy="360"/>
            </p14:xfrm>
          </p:contentPart>
        </mc:Choice>
        <mc:Fallback xmlns="">
          <p:pic>
            <p:nvPicPr>
              <p:cNvPr id="201" name="Ink 200">
                <a:extLst>
                  <a:ext uri="{FF2B5EF4-FFF2-40B4-BE49-F238E27FC236}">
                    <a16:creationId xmlns:a16="http://schemas.microsoft.com/office/drawing/2014/main" id="{30983C2D-956B-84CD-CE08-15AF0D66DAB2}"/>
                  </a:ext>
                </a:extLst>
              </p:cNvPr>
              <p:cNvPicPr/>
              <p:nvPr/>
            </p:nvPicPr>
            <p:blipFill>
              <a:blip r:embed="rId71"/>
              <a:stretch>
                <a:fillRect/>
              </a:stretch>
            </p:blipFill>
            <p:spPr>
              <a:xfrm>
                <a:off x="3492605" y="55815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02" name="Ink 201">
                <a:extLst>
                  <a:ext uri="{FF2B5EF4-FFF2-40B4-BE49-F238E27FC236}">
                    <a16:creationId xmlns:a16="http://schemas.microsoft.com/office/drawing/2014/main" id="{638B78EE-1C6D-8D32-F477-C4A508C909D0}"/>
                  </a:ext>
                </a:extLst>
              </p14:cNvPr>
              <p14:cNvContentPartPr/>
              <p14:nvPr/>
            </p14:nvContentPartPr>
            <p14:xfrm>
              <a:off x="3476405" y="5615384"/>
              <a:ext cx="35280" cy="2520"/>
            </p14:xfrm>
          </p:contentPart>
        </mc:Choice>
        <mc:Fallback xmlns="">
          <p:pic>
            <p:nvPicPr>
              <p:cNvPr id="202" name="Ink 201">
                <a:extLst>
                  <a:ext uri="{FF2B5EF4-FFF2-40B4-BE49-F238E27FC236}">
                    <a16:creationId xmlns:a16="http://schemas.microsoft.com/office/drawing/2014/main" id="{638B78EE-1C6D-8D32-F477-C4A508C909D0}"/>
                  </a:ext>
                </a:extLst>
              </p:cNvPr>
              <p:cNvPicPr/>
              <p:nvPr/>
            </p:nvPicPr>
            <p:blipFill>
              <a:blip r:embed="rId92"/>
              <a:stretch>
                <a:fillRect/>
              </a:stretch>
            </p:blipFill>
            <p:spPr>
              <a:xfrm>
                <a:off x="3458405" y="5579744"/>
                <a:ext cx="709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03" name="Ink 202">
                <a:extLst>
                  <a:ext uri="{FF2B5EF4-FFF2-40B4-BE49-F238E27FC236}">
                    <a16:creationId xmlns:a16="http://schemas.microsoft.com/office/drawing/2014/main" id="{2585CB5F-4C8C-B402-677C-6D56B42C2C97}"/>
                  </a:ext>
                </a:extLst>
              </p14:cNvPr>
              <p14:cNvContentPartPr/>
              <p14:nvPr/>
            </p14:nvContentPartPr>
            <p14:xfrm>
              <a:off x="3476405" y="5615384"/>
              <a:ext cx="360" cy="360"/>
            </p14:xfrm>
          </p:contentPart>
        </mc:Choice>
        <mc:Fallback xmlns="">
          <p:pic>
            <p:nvPicPr>
              <p:cNvPr id="203" name="Ink 202">
                <a:extLst>
                  <a:ext uri="{FF2B5EF4-FFF2-40B4-BE49-F238E27FC236}">
                    <a16:creationId xmlns:a16="http://schemas.microsoft.com/office/drawing/2014/main" id="{2585CB5F-4C8C-B402-677C-6D56B42C2C97}"/>
                  </a:ext>
                </a:extLst>
              </p:cNvPr>
              <p:cNvPicPr/>
              <p:nvPr/>
            </p:nvPicPr>
            <p:blipFill>
              <a:blip r:embed="rId71"/>
              <a:stretch>
                <a:fillRect/>
              </a:stretch>
            </p:blipFill>
            <p:spPr>
              <a:xfrm>
                <a:off x="3458405" y="55797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4" name="Ink 203">
                <a:extLst>
                  <a:ext uri="{FF2B5EF4-FFF2-40B4-BE49-F238E27FC236}">
                    <a16:creationId xmlns:a16="http://schemas.microsoft.com/office/drawing/2014/main" id="{2BD27170-69B1-B0F8-6158-CE84C058B029}"/>
                  </a:ext>
                </a:extLst>
              </p14:cNvPr>
              <p14:cNvContentPartPr/>
              <p14:nvPr/>
            </p14:nvContentPartPr>
            <p14:xfrm>
              <a:off x="3489725" y="5609624"/>
              <a:ext cx="7920" cy="2880"/>
            </p14:xfrm>
          </p:contentPart>
        </mc:Choice>
        <mc:Fallback xmlns="">
          <p:pic>
            <p:nvPicPr>
              <p:cNvPr id="204" name="Ink 203">
                <a:extLst>
                  <a:ext uri="{FF2B5EF4-FFF2-40B4-BE49-F238E27FC236}">
                    <a16:creationId xmlns:a16="http://schemas.microsoft.com/office/drawing/2014/main" id="{2BD27170-69B1-B0F8-6158-CE84C058B029}"/>
                  </a:ext>
                </a:extLst>
              </p:cNvPr>
              <p:cNvPicPr/>
              <p:nvPr/>
            </p:nvPicPr>
            <p:blipFill>
              <a:blip r:embed="rId95"/>
              <a:stretch>
                <a:fillRect/>
              </a:stretch>
            </p:blipFill>
            <p:spPr>
              <a:xfrm>
                <a:off x="3472085" y="5573984"/>
                <a:ext cx="435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05" name="Ink 204">
                <a:extLst>
                  <a:ext uri="{FF2B5EF4-FFF2-40B4-BE49-F238E27FC236}">
                    <a16:creationId xmlns:a16="http://schemas.microsoft.com/office/drawing/2014/main" id="{01A7F2F2-87B6-A3A1-1A20-2150686300BB}"/>
                  </a:ext>
                </a:extLst>
              </p14:cNvPr>
              <p14:cNvContentPartPr/>
              <p14:nvPr/>
            </p14:nvContentPartPr>
            <p14:xfrm>
              <a:off x="3500165" y="5608184"/>
              <a:ext cx="360" cy="360"/>
            </p14:xfrm>
          </p:contentPart>
        </mc:Choice>
        <mc:Fallback xmlns="">
          <p:pic>
            <p:nvPicPr>
              <p:cNvPr id="205" name="Ink 204">
                <a:extLst>
                  <a:ext uri="{FF2B5EF4-FFF2-40B4-BE49-F238E27FC236}">
                    <a16:creationId xmlns:a16="http://schemas.microsoft.com/office/drawing/2014/main" id="{01A7F2F2-87B6-A3A1-1A20-2150686300BB}"/>
                  </a:ext>
                </a:extLst>
              </p:cNvPr>
              <p:cNvPicPr/>
              <p:nvPr/>
            </p:nvPicPr>
            <p:blipFill>
              <a:blip r:embed="rId71"/>
              <a:stretch>
                <a:fillRect/>
              </a:stretch>
            </p:blipFill>
            <p:spPr>
              <a:xfrm>
                <a:off x="3482165" y="55725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06" name="Ink 205">
                <a:extLst>
                  <a:ext uri="{FF2B5EF4-FFF2-40B4-BE49-F238E27FC236}">
                    <a16:creationId xmlns:a16="http://schemas.microsoft.com/office/drawing/2014/main" id="{508F3E06-89A9-5A27-0E6B-E6E3F6B29F6B}"/>
                  </a:ext>
                </a:extLst>
              </p14:cNvPr>
              <p14:cNvContentPartPr/>
              <p14:nvPr/>
            </p14:nvContentPartPr>
            <p14:xfrm>
              <a:off x="3509165" y="5603144"/>
              <a:ext cx="360" cy="360"/>
            </p14:xfrm>
          </p:contentPart>
        </mc:Choice>
        <mc:Fallback xmlns="">
          <p:pic>
            <p:nvPicPr>
              <p:cNvPr id="206" name="Ink 205">
                <a:extLst>
                  <a:ext uri="{FF2B5EF4-FFF2-40B4-BE49-F238E27FC236}">
                    <a16:creationId xmlns:a16="http://schemas.microsoft.com/office/drawing/2014/main" id="{508F3E06-89A9-5A27-0E6B-E6E3F6B29F6B}"/>
                  </a:ext>
                </a:extLst>
              </p:cNvPr>
              <p:cNvPicPr/>
              <p:nvPr/>
            </p:nvPicPr>
            <p:blipFill>
              <a:blip r:embed="rId71"/>
              <a:stretch>
                <a:fillRect/>
              </a:stretch>
            </p:blipFill>
            <p:spPr>
              <a:xfrm>
                <a:off x="3491525" y="55671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7" name="Ink 206">
                <a:extLst>
                  <a:ext uri="{FF2B5EF4-FFF2-40B4-BE49-F238E27FC236}">
                    <a16:creationId xmlns:a16="http://schemas.microsoft.com/office/drawing/2014/main" id="{7E0E18F3-C73A-56E8-1AC4-FDEA86B91823}"/>
                  </a:ext>
                </a:extLst>
              </p14:cNvPr>
              <p14:cNvContentPartPr/>
              <p14:nvPr/>
            </p14:nvContentPartPr>
            <p14:xfrm>
              <a:off x="3511325" y="5594864"/>
              <a:ext cx="360" cy="360"/>
            </p14:xfrm>
          </p:contentPart>
        </mc:Choice>
        <mc:Fallback xmlns="">
          <p:pic>
            <p:nvPicPr>
              <p:cNvPr id="207" name="Ink 206">
                <a:extLst>
                  <a:ext uri="{FF2B5EF4-FFF2-40B4-BE49-F238E27FC236}">
                    <a16:creationId xmlns:a16="http://schemas.microsoft.com/office/drawing/2014/main" id="{7E0E18F3-C73A-56E8-1AC4-FDEA86B91823}"/>
                  </a:ext>
                </a:extLst>
              </p:cNvPr>
              <p:cNvPicPr/>
              <p:nvPr/>
            </p:nvPicPr>
            <p:blipFill>
              <a:blip r:embed="rId71"/>
              <a:stretch>
                <a:fillRect/>
              </a:stretch>
            </p:blipFill>
            <p:spPr>
              <a:xfrm>
                <a:off x="3493685" y="55588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08" name="Ink 207">
                <a:extLst>
                  <a:ext uri="{FF2B5EF4-FFF2-40B4-BE49-F238E27FC236}">
                    <a16:creationId xmlns:a16="http://schemas.microsoft.com/office/drawing/2014/main" id="{AF200AF9-4F4C-A5DC-F633-E661632ABBDA}"/>
                  </a:ext>
                </a:extLst>
              </p14:cNvPr>
              <p14:cNvContentPartPr/>
              <p14:nvPr/>
            </p14:nvContentPartPr>
            <p14:xfrm>
              <a:off x="3512405" y="5589824"/>
              <a:ext cx="360" cy="360"/>
            </p14:xfrm>
          </p:contentPart>
        </mc:Choice>
        <mc:Fallback xmlns="">
          <p:pic>
            <p:nvPicPr>
              <p:cNvPr id="208" name="Ink 207">
                <a:extLst>
                  <a:ext uri="{FF2B5EF4-FFF2-40B4-BE49-F238E27FC236}">
                    <a16:creationId xmlns:a16="http://schemas.microsoft.com/office/drawing/2014/main" id="{AF200AF9-4F4C-A5DC-F633-E661632ABBDA}"/>
                  </a:ext>
                </a:extLst>
              </p:cNvPr>
              <p:cNvPicPr/>
              <p:nvPr/>
            </p:nvPicPr>
            <p:blipFill>
              <a:blip r:embed="rId71"/>
              <a:stretch>
                <a:fillRect/>
              </a:stretch>
            </p:blipFill>
            <p:spPr>
              <a:xfrm>
                <a:off x="3494405" y="55538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9" name="Ink 208">
                <a:extLst>
                  <a:ext uri="{FF2B5EF4-FFF2-40B4-BE49-F238E27FC236}">
                    <a16:creationId xmlns:a16="http://schemas.microsoft.com/office/drawing/2014/main" id="{0B53BD07-91B9-F92C-363B-95169F38A79B}"/>
                  </a:ext>
                </a:extLst>
              </p14:cNvPr>
              <p14:cNvContentPartPr/>
              <p14:nvPr/>
            </p14:nvContentPartPr>
            <p14:xfrm>
              <a:off x="3513485" y="5588744"/>
              <a:ext cx="360" cy="360"/>
            </p14:xfrm>
          </p:contentPart>
        </mc:Choice>
        <mc:Fallback xmlns="">
          <p:pic>
            <p:nvPicPr>
              <p:cNvPr id="209" name="Ink 208">
                <a:extLst>
                  <a:ext uri="{FF2B5EF4-FFF2-40B4-BE49-F238E27FC236}">
                    <a16:creationId xmlns:a16="http://schemas.microsoft.com/office/drawing/2014/main" id="{0B53BD07-91B9-F92C-363B-95169F38A79B}"/>
                  </a:ext>
                </a:extLst>
              </p:cNvPr>
              <p:cNvPicPr/>
              <p:nvPr/>
            </p:nvPicPr>
            <p:blipFill>
              <a:blip r:embed="rId71"/>
              <a:stretch>
                <a:fillRect/>
              </a:stretch>
            </p:blipFill>
            <p:spPr>
              <a:xfrm>
                <a:off x="3495485" y="55527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10" name="Ink 209">
                <a:extLst>
                  <a:ext uri="{FF2B5EF4-FFF2-40B4-BE49-F238E27FC236}">
                    <a16:creationId xmlns:a16="http://schemas.microsoft.com/office/drawing/2014/main" id="{08D1EDDF-456D-D956-6C0C-937084291084}"/>
                  </a:ext>
                </a:extLst>
              </p14:cNvPr>
              <p14:cNvContentPartPr/>
              <p14:nvPr/>
            </p14:nvContentPartPr>
            <p14:xfrm>
              <a:off x="3499085" y="5588744"/>
              <a:ext cx="360" cy="360"/>
            </p14:xfrm>
          </p:contentPart>
        </mc:Choice>
        <mc:Fallback xmlns="">
          <p:pic>
            <p:nvPicPr>
              <p:cNvPr id="210" name="Ink 209">
                <a:extLst>
                  <a:ext uri="{FF2B5EF4-FFF2-40B4-BE49-F238E27FC236}">
                    <a16:creationId xmlns:a16="http://schemas.microsoft.com/office/drawing/2014/main" id="{08D1EDDF-456D-D956-6C0C-937084291084}"/>
                  </a:ext>
                </a:extLst>
              </p:cNvPr>
              <p:cNvPicPr/>
              <p:nvPr/>
            </p:nvPicPr>
            <p:blipFill>
              <a:blip r:embed="rId71"/>
              <a:stretch>
                <a:fillRect/>
              </a:stretch>
            </p:blipFill>
            <p:spPr>
              <a:xfrm>
                <a:off x="3481085" y="55527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11" name="Ink 210">
                <a:extLst>
                  <a:ext uri="{FF2B5EF4-FFF2-40B4-BE49-F238E27FC236}">
                    <a16:creationId xmlns:a16="http://schemas.microsoft.com/office/drawing/2014/main" id="{B25ACF11-9800-E8D4-A63C-E3B706A98BAE}"/>
                  </a:ext>
                </a:extLst>
              </p14:cNvPr>
              <p14:cNvContentPartPr/>
              <p14:nvPr/>
            </p14:nvContentPartPr>
            <p14:xfrm>
              <a:off x="3476405" y="5604224"/>
              <a:ext cx="360" cy="360"/>
            </p14:xfrm>
          </p:contentPart>
        </mc:Choice>
        <mc:Fallback xmlns="">
          <p:pic>
            <p:nvPicPr>
              <p:cNvPr id="211" name="Ink 210">
                <a:extLst>
                  <a:ext uri="{FF2B5EF4-FFF2-40B4-BE49-F238E27FC236}">
                    <a16:creationId xmlns:a16="http://schemas.microsoft.com/office/drawing/2014/main" id="{B25ACF11-9800-E8D4-A63C-E3B706A98BAE}"/>
                  </a:ext>
                </a:extLst>
              </p:cNvPr>
              <p:cNvPicPr/>
              <p:nvPr/>
            </p:nvPicPr>
            <p:blipFill>
              <a:blip r:embed="rId71"/>
              <a:stretch>
                <a:fillRect/>
              </a:stretch>
            </p:blipFill>
            <p:spPr>
              <a:xfrm>
                <a:off x="3458405" y="55682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12" name="Ink 211">
                <a:extLst>
                  <a:ext uri="{FF2B5EF4-FFF2-40B4-BE49-F238E27FC236}">
                    <a16:creationId xmlns:a16="http://schemas.microsoft.com/office/drawing/2014/main" id="{A17D0270-BD18-5DF6-139C-4430FFFE7994}"/>
                  </a:ext>
                </a:extLst>
              </p14:cNvPr>
              <p14:cNvContentPartPr/>
              <p14:nvPr/>
            </p14:nvContentPartPr>
            <p14:xfrm>
              <a:off x="3476405" y="5604224"/>
              <a:ext cx="360" cy="360"/>
            </p14:xfrm>
          </p:contentPart>
        </mc:Choice>
        <mc:Fallback xmlns="">
          <p:pic>
            <p:nvPicPr>
              <p:cNvPr id="212" name="Ink 211">
                <a:extLst>
                  <a:ext uri="{FF2B5EF4-FFF2-40B4-BE49-F238E27FC236}">
                    <a16:creationId xmlns:a16="http://schemas.microsoft.com/office/drawing/2014/main" id="{A17D0270-BD18-5DF6-139C-4430FFFE7994}"/>
                  </a:ext>
                </a:extLst>
              </p:cNvPr>
              <p:cNvPicPr/>
              <p:nvPr/>
            </p:nvPicPr>
            <p:blipFill>
              <a:blip r:embed="rId71"/>
              <a:stretch>
                <a:fillRect/>
              </a:stretch>
            </p:blipFill>
            <p:spPr>
              <a:xfrm>
                <a:off x="3458405" y="55682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13" name="Ink 212">
                <a:extLst>
                  <a:ext uri="{FF2B5EF4-FFF2-40B4-BE49-F238E27FC236}">
                    <a16:creationId xmlns:a16="http://schemas.microsoft.com/office/drawing/2014/main" id="{D03BE7ED-0D4D-A2DE-D5D8-5D0DFE0A23E9}"/>
                  </a:ext>
                </a:extLst>
              </p14:cNvPr>
              <p14:cNvContentPartPr/>
              <p14:nvPr/>
            </p14:nvContentPartPr>
            <p14:xfrm>
              <a:off x="3469205" y="5612504"/>
              <a:ext cx="360" cy="360"/>
            </p14:xfrm>
          </p:contentPart>
        </mc:Choice>
        <mc:Fallback xmlns="">
          <p:pic>
            <p:nvPicPr>
              <p:cNvPr id="213" name="Ink 212">
                <a:extLst>
                  <a:ext uri="{FF2B5EF4-FFF2-40B4-BE49-F238E27FC236}">
                    <a16:creationId xmlns:a16="http://schemas.microsoft.com/office/drawing/2014/main" id="{D03BE7ED-0D4D-A2DE-D5D8-5D0DFE0A23E9}"/>
                  </a:ext>
                </a:extLst>
              </p:cNvPr>
              <p:cNvPicPr/>
              <p:nvPr/>
            </p:nvPicPr>
            <p:blipFill>
              <a:blip r:embed="rId71"/>
              <a:stretch>
                <a:fillRect/>
              </a:stretch>
            </p:blipFill>
            <p:spPr>
              <a:xfrm>
                <a:off x="3451205" y="55765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14" name="Ink 213">
                <a:extLst>
                  <a:ext uri="{FF2B5EF4-FFF2-40B4-BE49-F238E27FC236}">
                    <a16:creationId xmlns:a16="http://schemas.microsoft.com/office/drawing/2014/main" id="{A43F8949-07E5-ADDE-7448-D0BB444F5A2E}"/>
                  </a:ext>
                </a:extLst>
              </p14:cNvPr>
              <p14:cNvContentPartPr/>
              <p14:nvPr/>
            </p14:nvContentPartPr>
            <p14:xfrm>
              <a:off x="3463085" y="5625824"/>
              <a:ext cx="360" cy="360"/>
            </p14:xfrm>
          </p:contentPart>
        </mc:Choice>
        <mc:Fallback xmlns="">
          <p:pic>
            <p:nvPicPr>
              <p:cNvPr id="214" name="Ink 213">
                <a:extLst>
                  <a:ext uri="{FF2B5EF4-FFF2-40B4-BE49-F238E27FC236}">
                    <a16:creationId xmlns:a16="http://schemas.microsoft.com/office/drawing/2014/main" id="{A43F8949-07E5-ADDE-7448-D0BB444F5A2E}"/>
                  </a:ext>
                </a:extLst>
              </p:cNvPr>
              <p:cNvPicPr/>
              <p:nvPr/>
            </p:nvPicPr>
            <p:blipFill>
              <a:blip r:embed="rId71"/>
              <a:stretch>
                <a:fillRect/>
              </a:stretch>
            </p:blipFill>
            <p:spPr>
              <a:xfrm>
                <a:off x="3445085" y="55898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15" name="Ink 214">
                <a:extLst>
                  <a:ext uri="{FF2B5EF4-FFF2-40B4-BE49-F238E27FC236}">
                    <a16:creationId xmlns:a16="http://schemas.microsoft.com/office/drawing/2014/main" id="{4BC5E7B0-0D46-270C-B790-58683CB23B6E}"/>
                  </a:ext>
                </a:extLst>
              </p14:cNvPr>
              <p14:cNvContentPartPr/>
              <p14:nvPr/>
            </p14:nvContentPartPr>
            <p14:xfrm>
              <a:off x="3449765" y="5638064"/>
              <a:ext cx="360" cy="360"/>
            </p14:xfrm>
          </p:contentPart>
        </mc:Choice>
        <mc:Fallback xmlns="">
          <p:pic>
            <p:nvPicPr>
              <p:cNvPr id="215" name="Ink 214">
                <a:extLst>
                  <a:ext uri="{FF2B5EF4-FFF2-40B4-BE49-F238E27FC236}">
                    <a16:creationId xmlns:a16="http://schemas.microsoft.com/office/drawing/2014/main" id="{4BC5E7B0-0D46-270C-B790-58683CB23B6E}"/>
                  </a:ext>
                </a:extLst>
              </p:cNvPr>
              <p:cNvPicPr/>
              <p:nvPr/>
            </p:nvPicPr>
            <p:blipFill>
              <a:blip r:embed="rId71"/>
              <a:stretch>
                <a:fillRect/>
              </a:stretch>
            </p:blipFill>
            <p:spPr>
              <a:xfrm>
                <a:off x="3431765" y="56020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16" name="Ink 215">
                <a:extLst>
                  <a:ext uri="{FF2B5EF4-FFF2-40B4-BE49-F238E27FC236}">
                    <a16:creationId xmlns:a16="http://schemas.microsoft.com/office/drawing/2014/main" id="{167609EE-F386-527E-BD98-ED43E858117F}"/>
                  </a:ext>
                </a:extLst>
              </p14:cNvPr>
              <p14:cNvContentPartPr/>
              <p14:nvPr/>
            </p14:nvContentPartPr>
            <p14:xfrm>
              <a:off x="3436085" y="5650304"/>
              <a:ext cx="360" cy="360"/>
            </p14:xfrm>
          </p:contentPart>
        </mc:Choice>
        <mc:Fallback xmlns="">
          <p:pic>
            <p:nvPicPr>
              <p:cNvPr id="216" name="Ink 215">
                <a:extLst>
                  <a:ext uri="{FF2B5EF4-FFF2-40B4-BE49-F238E27FC236}">
                    <a16:creationId xmlns:a16="http://schemas.microsoft.com/office/drawing/2014/main" id="{167609EE-F386-527E-BD98-ED43E858117F}"/>
                  </a:ext>
                </a:extLst>
              </p:cNvPr>
              <p:cNvPicPr/>
              <p:nvPr/>
            </p:nvPicPr>
            <p:blipFill>
              <a:blip r:embed="rId71"/>
              <a:stretch>
                <a:fillRect/>
              </a:stretch>
            </p:blipFill>
            <p:spPr>
              <a:xfrm>
                <a:off x="3418445" y="56146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7" name="Ink 216">
                <a:extLst>
                  <a:ext uri="{FF2B5EF4-FFF2-40B4-BE49-F238E27FC236}">
                    <a16:creationId xmlns:a16="http://schemas.microsoft.com/office/drawing/2014/main" id="{E1DA9577-2B4E-EEA6-70AA-03F284506C3C}"/>
                  </a:ext>
                </a:extLst>
              </p14:cNvPr>
              <p14:cNvContentPartPr/>
              <p14:nvPr/>
            </p14:nvContentPartPr>
            <p14:xfrm>
              <a:off x="3428165" y="5656424"/>
              <a:ext cx="360" cy="360"/>
            </p14:xfrm>
          </p:contentPart>
        </mc:Choice>
        <mc:Fallback xmlns="">
          <p:pic>
            <p:nvPicPr>
              <p:cNvPr id="217" name="Ink 216">
                <a:extLst>
                  <a:ext uri="{FF2B5EF4-FFF2-40B4-BE49-F238E27FC236}">
                    <a16:creationId xmlns:a16="http://schemas.microsoft.com/office/drawing/2014/main" id="{E1DA9577-2B4E-EEA6-70AA-03F284506C3C}"/>
                  </a:ext>
                </a:extLst>
              </p:cNvPr>
              <p:cNvPicPr/>
              <p:nvPr/>
            </p:nvPicPr>
            <p:blipFill>
              <a:blip r:embed="rId71"/>
              <a:stretch>
                <a:fillRect/>
              </a:stretch>
            </p:blipFill>
            <p:spPr>
              <a:xfrm>
                <a:off x="3410165" y="56207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18" name="Ink 217">
                <a:extLst>
                  <a:ext uri="{FF2B5EF4-FFF2-40B4-BE49-F238E27FC236}">
                    <a16:creationId xmlns:a16="http://schemas.microsoft.com/office/drawing/2014/main" id="{305EC9A0-9543-3369-716F-9A775E2143CC}"/>
                  </a:ext>
                </a:extLst>
              </p14:cNvPr>
              <p14:cNvContentPartPr/>
              <p14:nvPr/>
            </p14:nvContentPartPr>
            <p14:xfrm>
              <a:off x="3427085" y="5658584"/>
              <a:ext cx="360" cy="360"/>
            </p14:xfrm>
          </p:contentPart>
        </mc:Choice>
        <mc:Fallback xmlns="">
          <p:pic>
            <p:nvPicPr>
              <p:cNvPr id="218" name="Ink 217">
                <a:extLst>
                  <a:ext uri="{FF2B5EF4-FFF2-40B4-BE49-F238E27FC236}">
                    <a16:creationId xmlns:a16="http://schemas.microsoft.com/office/drawing/2014/main" id="{305EC9A0-9543-3369-716F-9A775E2143CC}"/>
                  </a:ext>
                </a:extLst>
              </p:cNvPr>
              <p:cNvPicPr/>
              <p:nvPr/>
            </p:nvPicPr>
            <p:blipFill>
              <a:blip r:embed="rId71"/>
              <a:stretch>
                <a:fillRect/>
              </a:stretch>
            </p:blipFill>
            <p:spPr>
              <a:xfrm>
                <a:off x="3409085" y="56229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19" name="Ink 218">
                <a:extLst>
                  <a:ext uri="{FF2B5EF4-FFF2-40B4-BE49-F238E27FC236}">
                    <a16:creationId xmlns:a16="http://schemas.microsoft.com/office/drawing/2014/main" id="{9CA77BA5-4F6A-50CE-1BEF-C7BEDC1536FE}"/>
                  </a:ext>
                </a:extLst>
              </p14:cNvPr>
              <p14:cNvContentPartPr/>
              <p14:nvPr/>
            </p14:nvContentPartPr>
            <p14:xfrm>
              <a:off x="3433205" y="5646344"/>
              <a:ext cx="360" cy="360"/>
            </p14:xfrm>
          </p:contentPart>
        </mc:Choice>
        <mc:Fallback xmlns="">
          <p:pic>
            <p:nvPicPr>
              <p:cNvPr id="219" name="Ink 218">
                <a:extLst>
                  <a:ext uri="{FF2B5EF4-FFF2-40B4-BE49-F238E27FC236}">
                    <a16:creationId xmlns:a16="http://schemas.microsoft.com/office/drawing/2014/main" id="{9CA77BA5-4F6A-50CE-1BEF-C7BEDC1536FE}"/>
                  </a:ext>
                </a:extLst>
              </p:cNvPr>
              <p:cNvPicPr/>
              <p:nvPr/>
            </p:nvPicPr>
            <p:blipFill>
              <a:blip r:embed="rId71"/>
              <a:stretch>
                <a:fillRect/>
              </a:stretch>
            </p:blipFill>
            <p:spPr>
              <a:xfrm>
                <a:off x="3415205" y="56103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20" name="Ink 219">
                <a:extLst>
                  <a:ext uri="{FF2B5EF4-FFF2-40B4-BE49-F238E27FC236}">
                    <a16:creationId xmlns:a16="http://schemas.microsoft.com/office/drawing/2014/main" id="{72C1903E-1AF0-EA3F-002B-4A670FFA9B05}"/>
                  </a:ext>
                </a:extLst>
              </p14:cNvPr>
              <p14:cNvContentPartPr/>
              <p14:nvPr/>
            </p14:nvContentPartPr>
            <p14:xfrm>
              <a:off x="3434285" y="5629784"/>
              <a:ext cx="360" cy="360"/>
            </p14:xfrm>
          </p:contentPart>
        </mc:Choice>
        <mc:Fallback xmlns="">
          <p:pic>
            <p:nvPicPr>
              <p:cNvPr id="220" name="Ink 219">
                <a:extLst>
                  <a:ext uri="{FF2B5EF4-FFF2-40B4-BE49-F238E27FC236}">
                    <a16:creationId xmlns:a16="http://schemas.microsoft.com/office/drawing/2014/main" id="{72C1903E-1AF0-EA3F-002B-4A670FFA9B05}"/>
                  </a:ext>
                </a:extLst>
              </p:cNvPr>
              <p:cNvPicPr/>
              <p:nvPr/>
            </p:nvPicPr>
            <p:blipFill>
              <a:blip r:embed="rId71"/>
              <a:stretch>
                <a:fillRect/>
              </a:stretch>
            </p:blipFill>
            <p:spPr>
              <a:xfrm>
                <a:off x="3416285" y="55941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21" name="Ink 220">
                <a:extLst>
                  <a:ext uri="{FF2B5EF4-FFF2-40B4-BE49-F238E27FC236}">
                    <a16:creationId xmlns:a16="http://schemas.microsoft.com/office/drawing/2014/main" id="{99BD4BB4-9C2B-D72E-4FBF-5569F4C5735D}"/>
                  </a:ext>
                </a:extLst>
              </p14:cNvPr>
              <p14:cNvContentPartPr/>
              <p14:nvPr/>
            </p14:nvContentPartPr>
            <p14:xfrm>
              <a:off x="3431045" y="5612504"/>
              <a:ext cx="56520" cy="10440"/>
            </p14:xfrm>
          </p:contentPart>
        </mc:Choice>
        <mc:Fallback xmlns="">
          <p:pic>
            <p:nvPicPr>
              <p:cNvPr id="221" name="Ink 220">
                <a:extLst>
                  <a:ext uri="{FF2B5EF4-FFF2-40B4-BE49-F238E27FC236}">
                    <a16:creationId xmlns:a16="http://schemas.microsoft.com/office/drawing/2014/main" id="{99BD4BB4-9C2B-D72E-4FBF-5569F4C5735D}"/>
                  </a:ext>
                </a:extLst>
              </p:cNvPr>
              <p:cNvPicPr/>
              <p:nvPr/>
            </p:nvPicPr>
            <p:blipFill>
              <a:blip r:embed="rId113"/>
              <a:stretch>
                <a:fillRect/>
              </a:stretch>
            </p:blipFill>
            <p:spPr>
              <a:xfrm>
                <a:off x="3413405" y="5576504"/>
                <a:ext cx="921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2" name="Ink 221">
                <a:extLst>
                  <a:ext uri="{FF2B5EF4-FFF2-40B4-BE49-F238E27FC236}">
                    <a16:creationId xmlns:a16="http://schemas.microsoft.com/office/drawing/2014/main" id="{F59789C5-CCCB-8614-27FD-3861E82CEEE9}"/>
                  </a:ext>
                </a:extLst>
              </p14:cNvPr>
              <p14:cNvContentPartPr/>
              <p14:nvPr/>
            </p14:nvContentPartPr>
            <p14:xfrm>
              <a:off x="3449765" y="5648504"/>
              <a:ext cx="360" cy="360"/>
            </p14:xfrm>
          </p:contentPart>
        </mc:Choice>
        <mc:Fallback xmlns="">
          <p:pic>
            <p:nvPicPr>
              <p:cNvPr id="222" name="Ink 221">
                <a:extLst>
                  <a:ext uri="{FF2B5EF4-FFF2-40B4-BE49-F238E27FC236}">
                    <a16:creationId xmlns:a16="http://schemas.microsoft.com/office/drawing/2014/main" id="{F59789C5-CCCB-8614-27FD-3861E82CEEE9}"/>
                  </a:ext>
                </a:extLst>
              </p:cNvPr>
              <p:cNvPicPr/>
              <p:nvPr/>
            </p:nvPicPr>
            <p:blipFill>
              <a:blip r:embed="rId71"/>
              <a:stretch>
                <a:fillRect/>
              </a:stretch>
            </p:blipFill>
            <p:spPr>
              <a:xfrm>
                <a:off x="3431765" y="56128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23" name="Ink 222">
                <a:extLst>
                  <a:ext uri="{FF2B5EF4-FFF2-40B4-BE49-F238E27FC236}">
                    <a16:creationId xmlns:a16="http://schemas.microsoft.com/office/drawing/2014/main" id="{2D1579FC-E8B7-AE88-1959-3757B88079B4}"/>
                  </a:ext>
                </a:extLst>
              </p14:cNvPr>
              <p14:cNvContentPartPr/>
              <p14:nvPr/>
            </p14:nvContentPartPr>
            <p14:xfrm>
              <a:off x="3449765" y="5651744"/>
              <a:ext cx="360" cy="360"/>
            </p14:xfrm>
          </p:contentPart>
        </mc:Choice>
        <mc:Fallback xmlns="">
          <p:pic>
            <p:nvPicPr>
              <p:cNvPr id="223" name="Ink 222">
                <a:extLst>
                  <a:ext uri="{FF2B5EF4-FFF2-40B4-BE49-F238E27FC236}">
                    <a16:creationId xmlns:a16="http://schemas.microsoft.com/office/drawing/2014/main" id="{2D1579FC-E8B7-AE88-1959-3757B88079B4}"/>
                  </a:ext>
                </a:extLst>
              </p:cNvPr>
              <p:cNvPicPr/>
              <p:nvPr/>
            </p:nvPicPr>
            <p:blipFill>
              <a:blip r:embed="rId71"/>
              <a:stretch>
                <a:fillRect/>
              </a:stretch>
            </p:blipFill>
            <p:spPr>
              <a:xfrm>
                <a:off x="3431765" y="56157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24" name="Ink 223">
                <a:extLst>
                  <a:ext uri="{FF2B5EF4-FFF2-40B4-BE49-F238E27FC236}">
                    <a16:creationId xmlns:a16="http://schemas.microsoft.com/office/drawing/2014/main" id="{32ED8F48-4C0A-9855-08E3-E23E89348ECA}"/>
                  </a:ext>
                </a:extLst>
              </p14:cNvPr>
              <p14:cNvContentPartPr/>
              <p14:nvPr/>
            </p14:nvContentPartPr>
            <p14:xfrm>
              <a:off x="3489365" y="5666144"/>
              <a:ext cx="360" cy="360"/>
            </p14:xfrm>
          </p:contentPart>
        </mc:Choice>
        <mc:Fallback xmlns="">
          <p:pic>
            <p:nvPicPr>
              <p:cNvPr id="224" name="Ink 223">
                <a:extLst>
                  <a:ext uri="{FF2B5EF4-FFF2-40B4-BE49-F238E27FC236}">
                    <a16:creationId xmlns:a16="http://schemas.microsoft.com/office/drawing/2014/main" id="{32ED8F48-4C0A-9855-08E3-E23E89348ECA}"/>
                  </a:ext>
                </a:extLst>
              </p:cNvPr>
              <p:cNvPicPr/>
              <p:nvPr/>
            </p:nvPicPr>
            <p:blipFill>
              <a:blip r:embed="rId71"/>
              <a:stretch>
                <a:fillRect/>
              </a:stretch>
            </p:blipFill>
            <p:spPr>
              <a:xfrm>
                <a:off x="3471365" y="56305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25" name="Ink 224">
                <a:extLst>
                  <a:ext uri="{FF2B5EF4-FFF2-40B4-BE49-F238E27FC236}">
                    <a16:creationId xmlns:a16="http://schemas.microsoft.com/office/drawing/2014/main" id="{BD00FBE3-19F5-671A-26E8-DABF549FA96D}"/>
                  </a:ext>
                </a:extLst>
              </p14:cNvPr>
              <p14:cNvContentPartPr/>
              <p14:nvPr/>
            </p14:nvContentPartPr>
            <p14:xfrm>
              <a:off x="3502685" y="5647784"/>
              <a:ext cx="22320" cy="18720"/>
            </p14:xfrm>
          </p:contentPart>
        </mc:Choice>
        <mc:Fallback xmlns="">
          <p:pic>
            <p:nvPicPr>
              <p:cNvPr id="225" name="Ink 224">
                <a:extLst>
                  <a:ext uri="{FF2B5EF4-FFF2-40B4-BE49-F238E27FC236}">
                    <a16:creationId xmlns:a16="http://schemas.microsoft.com/office/drawing/2014/main" id="{BD00FBE3-19F5-671A-26E8-DABF549FA96D}"/>
                  </a:ext>
                </a:extLst>
              </p:cNvPr>
              <p:cNvPicPr/>
              <p:nvPr/>
            </p:nvPicPr>
            <p:blipFill>
              <a:blip r:embed="rId118"/>
              <a:stretch>
                <a:fillRect/>
              </a:stretch>
            </p:blipFill>
            <p:spPr>
              <a:xfrm>
                <a:off x="3484685" y="5612144"/>
                <a:ext cx="579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26" name="Ink 225">
                <a:extLst>
                  <a:ext uri="{FF2B5EF4-FFF2-40B4-BE49-F238E27FC236}">
                    <a16:creationId xmlns:a16="http://schemas.microsoft.com/office/drawing/2014/main" id="{B7D2772F-B3E8-EEC2-D002-660AAFE3548A}"/>
                  </a:ext>
                </a:extLst>
              </p14:cNvPr>
              <p14:cNvContentPartPr/>
              <p14:nvPr/>
            </p14:nvContentPartPr>
            <p14:xfrm>
              <a:off x="3525365" y="5647784"/>
              <a:ext cx="360" cy="360"/>
            </p14:xfrm>
          </p:contentPart>
        </mc:Choice>
        <mc:Fallback xmlns="">
          <p:pic>
            <p:nvPicPr>
              <p:cNvPr id="226" name="Ink 225">
                <a:extLst>
                  <a:ext uri="{FF2B5EF4-FFF2-40B4-BE49-F238E27FC236}">
                    <a16:creationId xmlns:a16="http://schemas.microsoft.com/office/drawing/2014/main" id="{B7D2772F-B3E8-EEC2-D002-660AAFE3548A}"/>
                  </a:ext>
                </a:extLst>
              </p:cNvPr>
              <p:cNvPicPr/>
              <p:nvPr/>
            </p:nvPicPr>
            <p:blipFill>
              <a:blip r:embed="rId71"/>
              <a:stretch>
                <a:fillRect/>
              </a:stretch>
            </p:blipFill>
            <p:spPr>
              <a:xfrm>
                <a:off x="3507365" y="56117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27" name="Ink 226">
                <a:extLst>
                  <a:ext uri="{FF2B5EF4-FFF2-40B4-BE49-F238E27FC236}">
                    <a16:creationId xmlns:a16="http://schemas.microsoft.com/office/drawing/2014/main" id="{3E2413C2-BB72-7D61-4627-A8446C2ADA05}"/>
                  </a:ext>
                </a:extLst>
              </p14:cNvPr>
              <p14:cNvContentPartPr/>
              <p14:nvPr/>
            </p14:nvContentPartPr>
            <p14:xfrm>
              <a:off x="3506645" y="5661104"/>
              <a:ext cx="360" cy="360"/>
            </p14:xfrm>
          </p:contentPart>
        </mc:Choice>
        <mc:Fallback xmlns="">
          <p:pic>
            <p:nvPicPr>
              <p:cNvPr id="227" name="Ink 226">
                <a:extLst>
                  <a:ext uri="{FF2B5EF4-FFF2-40B4-BE49-F238E27FC236}">
                    <a16:creationId xmlns:a16="http://schemas.microsoft.com/office/drawing/2014/main" id="{3E2413C2-BB72-7D61-4627-A8446C2ADA05}"/>
                  </a:ext>
                </a:extLst>
              </p:cNvPr>
              <p:cNvPicPr/>
              <p:nvPr/>
            </p:nvPicPr>
            <p:blipFill>
              <a:blip r:embed="rId71"/>
              <a:stretch>
                <a:fillRect/>
              </a:stretch>
            </p:blipFill>
            <p:spPr>
              <a:xfrm>
                <a:off x="3489005" y="56251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28" name="Ink 227">
                <a:extLst>
                  <a:ext uri="{FF2B5EF4-FFF2-40B4-BE49-F238E27FC236}">
                    <a16:creationId xmlns:a16="http://schemas.microsoft.com/office/drawing/2014/main" id="{24C16BD9-89D8-6664-64B8-359FDE27C620}"/>
                  </a:ext>
                </a:extLst>
              </p14:cNvPr>
              <p14:cNvContentPartPr/>
              <p14:nvPr/>
            </p14:nvContentPartPr>
            <p14:xfrm>
              <a:off x="3491165" y="5665064"/>
              <a:ext cx="360" cy="360"/>
            </p14:xfrm>
          </p:contentPart>
        </mc:Choice>
        <mc:Fallback xmlns="">
          <p:pic>
            <p:nvPicPr>
              <p:cNvPr id="228" name="Ink 227">
                <a:extLst>
                  <a:ext uri="{FF2B5EF4-FFF2-40B4-BE49-F238E27FC236}">
                    <a16:creationId xmlns:a16="http://schemas.microsoft.com/office/drawing/2014/main" id="{24C16BD9-89D8-6664-64B8-359FDE27C620}"/>
                  </a:ext>
                </a:extLst>
              </p:cNvPr>
              <p:cNvPicPr/>
              <p:nvPr/>
            </p:nvPicPr>
            <p:blipFill>
              <a:blip r:embed="rId71"/>
              <a:stretch>
                <a:fillRect/>
              </a:stretch>
            </p:blipFill>
            <p:spPr>
              <a:xfrm>
                <a:off x="3473525" y="56294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29" name="Ink 228">
                <a:extLst>
                  <a:ext uri="{FF2B5EF4-FFF2-40B4-BE49-F238E27FC236}">
                    <a16:creationId xmlns:a16="http://schemas.microsoft.com/office/drawing/2014/main" id="{55E9BF73-3885-0DD1-246C-8B155DE9A90D}"/>
                  </a:ext>
                </a:extLst>
              </p14:cNvPr>
              <p14:cNvContentPartPr/>
              <p14:nvPr/>
            </p14:nvContentPartPr>
            <p14:xfrm>
              <a:off x="3488285" y="5667224"/>
              <a:ext cx="360" cy="360"/>
            </p14:xfrm>
          </p:contentPart>
        </mc:Choice>
        <mc:Fallback xmlns="">
          <p:pic>
            <p:nvPicPr>
              <p:cNvPr id="229" name="Ink 228">
                <a:extLst>
                  <a:ext uri="{FF2B5EF4-FFF2-40B4-BE49-F238E27FC236}">
                    <a16:creationId xmlns:a16="http://schemas.microsoft.com/office/drawing/2014/main" id="{55E9BF73-3885-0DD1-246C-8B155DE9A90D}"/>
                  </a:ext>
                </a:extLst>
              </p:cNvPr>
              <p:cNvPicPr/>
              <p:nvPr/>
            </p:nvPicPr>
            <p:blipFill>
              <a:blip r:embed="rId71"/>
              <a:stretch>
                <a:fillRect/>
              </a:stretch>
            </p:blipFill>
            <p:spPr>
              <a:xfrm>
                <a:off x="3470285" y="56312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30" name="Ink 229">
                <a:extLst>
                  <a:ext uri="{FF2B5EF4-FFF2-40B4-BE49-F238E27FC236}">
                    <a16:creationId xmlns:a16="http://schemas.microsoft.com/office/drawing/2014/main" id="{39C24570-8697-6C63-E0B1-9B9D42482190}"/>
                  </a:ext>
                </a:extLst>
              </p14:cNvPr>
              <p14:cNvContentPartPr/>
              <p14:nvPr/>
            </p14:nvContentPartPr>
            <p14:xfrm>
              <a:off x="3477845" y="5670104"/>
              <a:ext cx="360" cy="360"/>
            </p14:xfrm>
          </p:contentPart>
        </mc:Choice>
        <mc:Fallback xmlns="">
          <p:pic>
            <p:nvPicPr>
              <p:cNvPr id="230" name="Ink 229">
                <a:extLst>
                  <a:ext uri="{FF2B5EF4-FFF2-40B4-BE49-F238E27FC236}">
                    <a16:creationId xmlns:a16="http://schemas.microsoft.com/office/drawing/2014/main" id="{39C24570-8697-6C63-E0B1-9B9D42482190}"/>
                  </a:ext>
                </a:extLst>
              </p:cNvPr>
              <p:cNvPicPr/>
              <p:nvPr/>
            </p:nvPicPr>
            <p:blipFill>
              <a:blip r:embed="rId71"/>
              <a:stretch>
                <a:fillRect/>
              </a:stretch>
            </p:blipFill>
            <p:spPr>
              <a:xfrm>
                <a:off x="3460205" y="56344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31" name="Ink 230">
                <a:extLst>
                  <a:ext uri="{FF2B5EF4-FFF2-40B4-BE49-F238E27FC236}">
                    <a16:creationId xmlns:a16="http://schemas.microsoft.com/office/drawing/2014/main" id="{85087A14-1306-4808-EF80-C5A6117C4BE5}"/>
                  </a:ext>
                </a:extLst>
              </p14:cNvPr>
              <p14:cNvContentPartPr/>
              <p14:nvPr/>
            </p14:nvContentPartPr>
            <p14:xfrm>
              <a:off x="3471725" y="5675504"/>
              <a:ext cx="360" cy="360"/>
            </p14:xfrm>
          </p:contentPart>
        </mc:Choice>
        <mc:Fallback xmlns="">
          <p:pic>
            <p:nvPicPr>
              <p:cNvPr id="231" name="Ink 230">
                <a:extLst>
                  <a:ext uri="{FF2B5EF4-FFF2-40B4-BE49-F238E27FC236}">
                    <a16:creationId xmlns:a16="http://schemas.microsoft.com/office/drawing/2014/main" id="{85087A14-1306-4808-EF80-C5A6117C4BE5}"/>
                  </a:ext>
                </a:extLst>
              </p:cNvPr>
              <p:cNvPicPr/>
              <p:nvPr/>
            </p:nvPicPr>
            <p:blipFill>
              <a:blip r:embed="rId71"/>
              <a:stretch>
                <a:fillRect/>
              </a:stretch>
            </p:blipFill>
            <p:spPr>
              <a:xfrm>
                <a:off x="3453725" y="56395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32" name="Ink 231">
                <a:extLst>
                  <a:ext uri="{FF2B5EF4-FFF2-40B4-BE49-F238E27FC236}">
                    <a16:creationId xmlns:a16="http://schemas.microsoft.com/office/drawing/2014/main" id="{0E744030-E5CD-3447-43EA-7991D50A900F}"/>
                  </a:ext>
                </a:extLst>
              </p14:cNvPr>
              <p14:cNvContentPartPr/>
              <p14:nvPr/>
            </p14:nvContentPartPr>
            <p14:xfrm>
              <a:off x="3438965" y="5679464"/>
              <a:ext cx="360" cy="360"/>
            </p14:xfrm>
          </p:contentPart>
        </mc:Choice>
        <mc:Fallback xmlns="">
          <p:pic>
            <p:nvPicPr>
              <p:cNvPr id="232" name="Ink 231">
                <a:extLst>
                  <a:ext uri="{FF2B5EF4-FFF2-40B4-BE49-F238E27FC236}">
                    <a16:creationId xmlns:a16="http://schemas.microsoft.com/office/drawing/2014/main" id="{0E744030-E5CD-3447-43EA-7991D50A900F}"/>
                  </a:ext>
                </a:extLst>
              </p:cNvPr>
              <p:cNvPicPr/>
              <p:nvPr/>
            </p:nvPicPr>
            <p:blipFill>
              <a:blip r:embed="rId71"/>
              <a:stretch>
                <a:fillRect/>
              </a:stretch>
            </p:blipFill>
            <p:spPr>
              <a:xfrm>
                <a:off x="3420965" y="56438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33" name="Ink 232">
                <a:extLst>
                  <a:ext uri="{FF2B5EF4-FFF2-40B4-BE49-F238E27FC236}">
                    <a16:creationId xmlns:a16="http://schemas.microsoft.com/office/drawing/2014/main" id="{0DCCD993-11C7-175E-53B5-88252978847C}"/>
                  </a:ext>
                </a:extLst>
              </p14:cNvPr>
              <p14:cNvContentPartPr/>
              <p14:nvPr/>
            </p14:nvContentPartPr>
            <p14:xfrm>
              <a:off x="3400805" y="5680544"/>
              <a:ext cx="35280" cy="1440"/>
            </p14:xfrm>
          </p:contentPart>
        </mc:Choice>
        <mc:Fallback xmlns="">
          <p:pic>
            <p:nvPicPr>
              <p:cNvPr id="233" name="Ink 232">
                <a:extLst>
                  <a:ext uri="{FF2B5EF4-FFF2-40B4-BE49-F238E27FC236}">
                    <a16:creationId xmlns:a16="http://schemas.microsoft.com/office/drawing/2014/main" id="{0DCCD993-11C7-175E-53B5-88252978847C}"/>
                  </a:ext>
                </a:extLst>
              </p:cNvPr>
              <p:cNvPicPr/>
              <p:nvPr/>
            </p:nvPicPr>
            <p:blipFill>
              <a:blip r:embed="rId127"/>
              <a:stretch>
                <a:fillRect/>
              </a:stretch>
            </p:blipFill>
            <p:spPr>
              <a:xfrm>
                <a:off x="3382805" y="5644904"/>
                <a:ext cx="709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34" name="Ink 233">
                <a:extLst>
                  <a:ext uri="{FF2B5EF4-FFF2-40B4-BE49-F238E27FC236}">
                    <a16:creationId xmlns:a16="http://schemas.microsoft.com/office/drawing/2014/main" id="{90684953-92A4-5316-3494-88546679978A}"/>
                  </a:ext>
                </a:extLst>
              </p14:cNvPr>
              <p14:cNvContentPartPr/>
              <p14:nvPr/>
            </p14:nvContentPartPr>
            <p14:xfrm>
              <a:off x="3400805" y="5675864"/>
              <a:ext cx="360" cy="360"/>
            </p14:xfrm>
          </p:contentPart>
        </mc:Choice>
        <mc:Fallback xmlns="">
          <p:pic>
            <p:nvPicPr>
              <p:cNvPr id="234" name="Ink 233">
                <a:extLst>
                  <a:ext uri="{FF2B5EF4-FFF2-40B4-BE49-F238E27FC236}">
                    <a16:creationId xmlns:a16="http://schemas.microsoft.com/office/drawing/2014/main" id="{90684953-92A4-5316-3494-88546679978A}"/>
                  </a:ext>
                </a:extLst>
              </p:cNvPr>
              <p:cNvPicPr/>
              <p:nvPr/>
            </p:nvPicPr>
            <p:blipFill>
              <a:blip r:embed="rId71"/>
              <a:stretch>
                <a:fillRect/>
              </a:stretch>
            </p:blipFill>
            <p:spPr>
              <a:xfrm>
                <a:off x="3382805" y="56398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35" name="Ink 234">
                <a:extLst>
                  <a:ext uri="{FF2B5EF4-FFF2-40B4-BE49-F238E27FC236}">
                    <a16:creationId xmlns:a16="http://schemas.microsoft.com/office/drawing/2014/main" id="{56C6A700-25B0-70FE-E738-BB192BE634EA}"/>
                  </a:ext>
                </a:extLst>
              </p14:cNvPr>
              <p14:cNvContentPartPr/>
              <p14:nvPr/>
            </p14:nvContentPartPr>
            <p14:xfrm>
              <a:off x="3388565" y="5673704"/>
              <a:ext cx="360" cy="360"/>
            </p14:xfrm>
          </p:contentPart>
        </mc:Choice>
        <mc:Fallback xmlns="">
          <p:pic>
            <p:nvPicPr>
              <p:cNvPr id="235" name="Ink 234">
                <a:extLst>
                  <a:ext uri="{FF2B5EF4-FFF2-40B4-BE49-F238E27FC236}">
                    <a16:creationId xmlns:a16="http://schemas.microsoft.com/office/drawing/2014/main" id="{56C6A700-25B0-70FE-E738-BB192BE634EA}"/>
                  </a:ext>
                </a:extLst>
              </p:cNvPr>
              <p:cNvPicPr/>
              <p:nvPr/>
            </p:nvPicPr>
            <p:blipFill>
              <a:blip r:embed="rId71"/>
              <a:stretch>
                <a:fillRect/>
              </a:stretch>
            </p:blipFill>
            <p:spPr>
              <a:xfrm>
                <a:off x="3370565" y="56380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36" name="Ink 235">
                <a:extLst>
                  <a:ext uri="{FF2B5EF4-FFF2-40B4-BE49-F238E27FC236}">
                    <a16:creationId xmlns:a16="http://schemas.microsoft.com/office/drawing/2014/main" id="{45ED3527-9F6D-E867-9B52-04B1C61C6F4F}"/>
                  </a:ext>
                </a:extLst>
              </p14:cNvPr>
              <p14:cNvContentPartPr/>
              <p14:nvPr/>
            </p14:nvContentPartPr>
            <p14:xfrm>
              <a:off x="3393605" y="5656424"/>
              <a:ext cx="360" cy="360"/>
            </p14:xfrm>
          </p:contentPart>
        </mc:Choice>
        <mc:Fallback xmlns="">
          <p:pic>
            <p:nvPicPr>
              <p:cNvPr id="236" name="Ink 235">
                <a:extLst>
                  <a:ext uri="{FF2B5EF4-FFF2-40B4-BE49-F238E27FC236}">
                    <a16:creationId xmlns:a16="http://schemas.microsoft.com/office/drawing/2014/main" id="{45ED3527-9F6D-E867-9B52-04B1C61C6F4F}"/>
                  </a:ext>
                </a:extLst>
              </p:cNvPr>
              <p:cNvPicPr/>
              <p:nvPr/>
            </p:nvPicPr>
            <p:blipFill>
              <a:blip r:embed="rId71"/>
              <a:stretch>
                <a:fillRect/>
              </a:stretch>
            </p:blipFill>
            <p:spPr>
              <a:xfrm>
                <a:off x="3375605" y="56204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37" name="Ink 236">
                <a:extLst>
                  <a:ext uri="{FF2B5EF4-FFF2-40B4-BE49-F238E27FC236}">
                    <a16:creationId xmlns:a16="http://schemas.microsoft.com/office/drawing/2014/main" id="{B4110B40-FD23-20EF-6003-72C10150C706}"/>
                  </a:ext>
                </a:extLst>
              </p14:cNvPr>
              <p14:cNvContentPartPr/>
              <p14:nvPr/>
            </p14:nvContentPartPr>
            <p14:xfrm>
              <a:off x="3380645" y="5653184"/>
              <a:ext cx="360" cy="360"/>
            </p14:xfrm>
          </p:contentPart>
        </mc:Choice>
        <mc:Fallback xmlns="">
          <p:pic>
            <p:nvPicPr>
              <p:cNvPr id="237" name="Ink 236">
                <a:extLst>
                  <a:ext uri="{FF2B5EF4-FFF2-40B4-BE49-F238E27FC236}">
                    <a16:creationId xmlns:a16="http://schemas.microsoft.com/office/drawing/2014/main" id="{B4110B40-FD23-20EF-6003-72C10150C706}"/>
                  </a:ext>
                </a:extLst>
              </p:cNvPr>
              <p:cNvPicPr/>
              <p:nvPr/>
            </p:nvPicPr>
            <p:blipFill>
              <a:blip r:embed="rId71"/>
              <a:stretch>
                <a:fillRect/>
              </a:stretch>
            </p:blipFill>
            <p:spPr>
              <a:xfrm>
                <a:off x="3362645" y="56175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38" name="Ink 237">
                <a:extLst>
                  <a:ext uri="{FF2B5EF4-FFF2-40B4-BE49-F238E27FC236}">
                    <a16:creationId xmlns:a16="http://schemas.microsoft.com/office/drawing/2014/main" id="{8A4D108C-00EC-B7EB-9BC8-929A9DF11259}"/>
                  </a:ext>
                </a:extLst>
              </p14:cNvPr>
              <p14:cNvContentPartPr/>
              <p14:nvPr/>
            </p14:nvContentPartPr>
            <p14:xfrm>
              <a:off x="3481445" y="5638784"/>
              <a:ext cx="360" cy="360"/>
            </p14:xfrm>
          </p:contentPart>
        </mc:Choice>
        <mc:Fallback xmlns="">
          <p:pic>
            <p:nvPicPr>
              <p:cNvPr id="238" name="Ink 237">
                <a:extLst>
                  <a:ext uri="{FF2B5EF4-FFF2-40B4-BE49-F238E27FC236}">
                    <a16:creationId xmlns:a16="http://schemas.microsoft.com/office/drawing/2014/main" id="{8A4D108C-00EC-B7EB-9BC8-929A9DF11259}"/>
                  </a:ext>
                </a:extLst>
              </p:cNvPr>
              <p:cNvPicPr/>
              <p:nvPr/>
            </p:nvPicPr>
            <p:blipFill>
              <a:blip r:embed="rId71"/>
              <a:stretch>
                <a:fillRect/>
              </a:stretch>
            </p:blipFill>
            <p:spPr>
              <a:xfrm>
                <a:off x="3463445" y="56027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39" name="Ink 238">
                <a:extLst>
                  <a:ext uri="{FF2B5EF4-FFF2-40B4-BE49-F238E27FC236}">
                    <a16:creationId xmlns:a16="http://schemas.microsoft.com/office/drawing/2014/main" id="{73221B75-C0A8-8DC7-1FFF-D3899D9BDD93}"/>
                  </a:ext>
                </a:extLst>
              </p14:cNvPr>
              <p14:cNvContentPartPr/>
              <p14:nvPr/>
            </p14:nvContentPartPr>
            <p14:xfrm>
              <a:off x="3528245" y="5669024"/>
              <a:ext cx="360" cy="360"/>
            </p14:xfrm>
          </p:contentPart>
        </mc:Choice>
        <mc:Fallback xmlns="">
          <p:pic>
            <p:nvPicPr>
              <p:cNvPr id="239" name="Ink 238">
                <a:extLst>
                  <a:ext uri="{FF2B5EF4-FFF2-40B4-BE49-F238E27FC236}">
                    <a16:creationId xmlns:a16="http://schemas.microsoft.com/office/drawing/2014/main" id="{73221B75-C0A8-8DC7-1FFF-D3899D9BDD93}"/>
                  </a:ext>
                </a:extLst>
              </p:cNvPr>
              <p:cNvPicPr/>
              <p:nvPr/>
            </p:nvPicPr>
            <p:blipFill>
              <a:blip r:embed="rId71"/>
              <a:stretch>
                <a:fillRect/>
              </a:stretch>
            </p:blipFill>
            <p:spPr>
              <a:xfrm>
                <a:off x="3510605" y="56333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40" name="Ink 239">
                <a:extLst>
                  <a:ext uri="{FF2B5EF4-FFF2-40B4-BE49-F238E27FC236}">
                    <a16:creationId xmlns:a16="http://schemas.microsoft.com/office/drawing/2014/main" id="{28F5B6AD-0E85-24EB-1F44-DE1C2BE105C3}"/>
                  </a:ext>
                </a:extLst>
              </p14:cNvPr>
              <p14:cNvContentPartPr/>
              <p14:nvPr/>
            </p14:nvContentPartPr>
            <p14:xfrm>
              <a:off x="3518165" y="5654624"/>
              <a:ext cx="360" cy="360"/>
            </p14:xfrm>
          </p:contentPart>
        </mc:Choice>
        <mc:Fallback xmlns="">
          <p:pic>
            <p:nvPicPr>
              <p:cNvPr id="240" name="Ink 239">
                <a:extLst>
                  <a:ext uri="{FF2B5EF4-FFF2-40B4-BE49-F238E27FC236}">
                    <a16:creationId xmlns:a16="http://schemas.microsoft.com/office/drawing/2014/main" id="{28F5B6AD-0E85-24EB-1F44-DE1C2BE105C3}"/>
                  </a:ext>
                </a:extLst>
              </p:cNvPr>
              <p:cNvPicPr/>
              <p:nvPr/>
            </p:nvPicPr>
            <p:blipFill>
              <a:blip r:embed="rId71"/>
              <a:stretch>
                <a:fillRect/>
              </a:stretch>
            </p:blipFill>
            <p:spPr>
              <a:xfrm>
                <a:off x="3500165" y="56189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41" name="Ink 240">
                <a:extLst>
                  <a:ext uri="{FF2B5EF4-FFF2-40B4-BE49-F238E27FC236}">
                    <a16:creationId xmlns:a16="http://schemas.microsoft.com/office/drawing/2014/main" id="{3B07F40B-A97A-D5B1-684F-4A452DB11B3D}"/>
                  </a:ext>
                </a:extLst>
              </p14:cNvPr>
              <p14:cNvContentPartPr/>
              <p14:nvPr/>
            </p14:nvContentPartPr>
            <p14:xfrm>
              <a:off x="3490085" y="5665064"/>
              <a:ext cx="360" cy="360"/>
            </p14:xfrm>
          </p:contentPart>
        </mc:Choice>
        <mc:Fallback xmlns="">
          <p:pic>
            <p:nvPicPr>
              <p:cNvPr id="241" name="Ink 240">
                <a:extLst>
                  <a:ext uri="{FF2B5EF4-FFF2-40B4-BE49-F238E27FC236}">
                    <a16:creationId xmlns:a16="http://schemas.microsoft.com/office/drawing/2014/main" id="{3B07F40B-A97A-D5B1-684F-4A452DB11B3D}"/>
                  </a:ext>
                </a:extLst>
              </p:cNvPr>
              <p:cNvPicPr/>
              <p:nvPr/>
            </p:nvPicPr>
            <p:blipFill>
              <a:blip r:embed="rId71"/>
              <a:stretch>
                <a:fillRect/>
              </a:stretch>
            </p:blipFill>
            <p:spPr>
              <a:xfrm>
                <a:off x="3472085" y="56294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42" name="Ink 241">
                <a:extLst>
                  <a:ext uri="{FF2B5EF4-FFF2-40B4-BE49-F238E27FC236}">
                    <a16:creationId xmlns:a16="http://schemas.microsoft.com/office/drawing/2014/main" id="{D52E4E8C-925F-E1EB-4CD8-42B51E49F6C7}"/>
                  </a:ext>
                </a:extLst>
              </p14:cNvPr>
              <p14:cNvContentPartPr/>
              <p14:nvPr/>
            </p14:nvContentPartPr>
            <p14:xfrm>
              <a:off x="3472445" y="5673344"/>
              <a:ext cx="360" cy="360"/>
            </p14:xfrm>
          </p:contentPart>
        </mc:Choice>
        <mc:Fallback xmlns="">
          <p:pic>
            <p:nvPicPr>
              <p:cNvPr id="242" name="Ink 241">
                <a:extLst>
                  <a:ext uri="{FF2B5EF4-FFF2-40B4-BE49-F238E27FC236}">
                    <a16:creationId xmlns:a16="http://schemas.microsoft.com/office/drawing/2014/main" id="{D52E4E8C-925F-E1EB-4CD8-42B51E49F6C7}"/>
                  </a:ext>
                </a:extLst>
              </p:cNvPr>
              <p:cNvPicPr/>
              <p:nvPr/>
            </p:nvPicPr>
            <p:blipFill>
              <a:blip r:embed="rId71"/>
              <a:stretch>
                <a:fillRect/>
              </a:stretch>
            </p:blipFill>
            <p:spPr>
              <a:xfrm>
                <a:off x="3454805" y="56377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43" name="Ink 242">
                <a:extLst>
                  <a:ext uri="{FF2B5EF4-FFF2-40B4-BE49-F238E27FC236}">
                    <a16:creationId xmlns:a16="http://schemas.microsoft.com/office/drawing/2014/main" id="{A8C20F20-6344-31DC-EDF8-A29FEFD3CAEF}"/>
                  </a:ext>
                </a:extLst>
              </p14:cNvPr>
              <p14:cNvContentPartPr/>
              <p14:nvPr/>
            </p14:nvContentPartPr>
            <p14:xfrm>
              <a:off x="3436445" y="5680544"/>
              <a:ext cx="360" cy="360"/>
            </p14:xfrm>
          </p:contentPart>
        </mc:Choice>
        <mc:Fallback xmlns="">
          <p:pic>
            <p:nvPicPr>
              <p:cNvPr id="243" name="Ink 242">
                <a:extLst>
                  <a:ext uri="{FF2B5EF4-FFF2-40B4-BE49-F238E27FC236}">
                    <a16:creationId xmlns:a16="http://schemas.microsoft.com/office/drawing/2014/main" id="{A8C20F20-6344-31DC-EDF8-A29FEFD3CAEF}"/>
                  </a:ext>
                </a:extLst>
              </p:cNvPr>
              <p:cNvPicPr/>
              <p:nvPr/>
            </p:nvPicPr>
            <p:blipFill>
              <a:blip r:embed="rId71"/>
              <a:stretch>
                <a:fillRect/>
              </a:stretch>
            </p:blipFill>
            <p:spPr>
              <a:xfrm>
                <a:off x="3418805" y="56449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44" name="Ink 243">
                <a:extLst>
                  <a:ext uri="{FF2B5EF4-FFF2-40B4-BE49-F238E27FC236}">
                    <a16:creationId xmlns:a16="http://schemas.microsoft.com/office/drawing/2014/main" id="{65CB37B9-C79B-E63F-2880-0C69472D8C84}"/>
                  </a:ext>
                </a:extLst>
              </p14:cNvPr>
              <p14:cNvContentPartPr/>
              <p14:nvPr/>
            </p14:nvContentPartPr>
            <p14:xfrm>
              <a:off x="3425645" y="5688464"/>
              <a:ext cx="360" cy="360"/>
            </p14:xfrm>
          </p:contentPart>
        </mc:Choice>
        <mc:Fallback xmlns="">
          <p:pic>
            <p:nvPicPr>
              <p:cNvPr id="244" name="Ink 243">
                <a:extLst>
                  <a:ext uri="{FF2B5EF4-FFF2-40B4-BE49-F238E27FC236}">
                    <a16:creationId xmlns:a16="http://schemas.microsoft.com/office/drawing/2014/main" id="{65CB37B9-C79B-E63F-2880-0C69472D8C84}"/>
                  </a:ext>
                </a:extLst>
              </p:cNvPr>
              <p:cNvPicPr/>
              <p:nvPr/>
            </p:nvPicPr>
            <p:blipFill>
              <a:blip r:embed="rId71"/>
              <a:stretch>
                <a:fillRect/>
              </a:stretch>
            </p:blipFill>
            <p:spPr>
              <a:xfrm>
                <a:off x="3407645" y="565282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45" name="Ink 244">
                <a:extLst>
                  <a:ext uri="{FF2B5EF4-FFF2-40B4-BE49-F238E27FC236}">
                    <a16:creationId xmlns:a16="http://schemas.microsoft.com/office/drawing/2014/main" id="{4DE333D6-8FDF-AF3D-D5B2-8F19679F828A}"/>
                  </a:ext>
                </a:extLst>
              </p14:cNvPr>
              <p14:cNvContentPartPr/>
              <p14:nvPr/>
            </p14:nvContentPartPr>
            <p14:xfrm>
              <a:off x="3427445" y="5680544"/>
              <a:ext cx="9000" cy="1800"/>
            </p14:xfrm>
          </p:contentPart>
        </mc:Choice>
        <mc:Fallback xmlns="">
          <p:pic>
            <p:nvPicPr>
              <p:cNvPr id="245" name="Ink 244">
                <a:extLst>
                  <a:ext uri="{FF2B5EF4-FFF2-40B4-BE49-F238E27FC236}">
                    <a16:creationId xmlns:a16="http://schemas.microsoft.com/office/drawing/2014/main" id="{4DE333D6-8FDF-AF3D-D5B2-8F19679F828A}"/>
                  </a:ext>
                </a:extLst>
              </p:cNvPr>
              <p:cNvPicPr/>
              <p:nvPr/>
            </p:nvPicPr>
            <p:blipFill>
              <a:blip r:embed="rId140"/>
              <a:stretch>
                <a:fillRect/>
              </a:stretch>
            </p:blipFill>
            <p:spPr>
              <a:xfrm>
                <a:off x="3409805" y="5644904"/>
                <a:ext cx="446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46" name="Ink 245">
                <a:extLst>
                  <a:ext uri="{FF2B5EF4-FFF2-40B4-BE49-F238E27FC236}">
                    <a16:creationId xmlns:a16="http://schemas.microsoft.com/office/drawing/2014/main" id="{D5A34835-6F20-A64A-4FF8-551A999B3C81}"/>
                  </a:ext>
                </a:extLst>
              </p14:cNvPr>
              <p14:cNvContentPartPr/>
              <p14:nvPr/>
            </p14:nvContentPartPr>
            <p14:xfrm>
              <a:off x="3458405" y="5668664"/>
              <a:ext cx="18000" cy="6120"/>
            </p14:xfrm>
          </p:contentPart>
        </mc:Choice>
        <mc:Fallback xmlns="">
          <p:pic>
            <p:nvPicPr>
              <p:cNvPr id="246" name="Ink 245">
                <a:extLst>
                  <a:ext uri="{FF2B5EF4-FFF2-40B4-BE49-F238E27FC236}">
                    <a16:creationId xmlns:a16="http://schemas.microsoft.com/office/drawing/2014/main" id="{D5A34835-6F20-A64A-4FF8-551A999B3C81}"/>
                  </a:ext>
                </a:extLst>
              </p:cNvPr>
              <p:cNvPicPr/>
              <p:nvPr/>
            </p:nvPicPr>
            <p:blipFill>
              <a:blip r:embed="rId142"/>
              <a:stretch>
                <a:fillRect/>
              </a:stretch>
            </p:blipFill>
            <p:spPr>
              <a:xfrm>
                <a:off x="3440765" y="5632664"/>
                <a:ext cx="536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47" name="Ink 246">
                <a:extLst>
                  <a:ext uri="{FF2B5EF4-FFF2-40B4-BE49-F238E27FC236}">
                    <a16:creationId xmlns:a16="http://schemas.microsoft.com/office/drawing/2014/main" id="{C44476D1-1613-5508-E318-601A4F747363}"/>
                  </a:ext>
                </a:extLst>
              </p14:cNvPr>
              <p14:cNvContentPartPr/>
              <p14:nvPr/>
            </p14:nvContentPartPr>
            <p14:xfrm>
              <a:off x="3494405" y="5657504"/>
              <a:ext cx="360" cy="360"/>
            </p14:xfrm>
          </p:contentPart>
        </mc:Choice>
        <mc:Fallback xmlns="">
          <p:pic>
            <p:nvPicPr>
              <p:cNvPr id="247" name="Ink 246">
                <a:extLst>
                  <a:ext uri="{FF2B5EF4-FFF2-40B4-BE49-F238E27FC236}">
                    <a16:creationId xmlns:a16="http://schemas.microsoft.com/office/drawing/2014/main" id="{C44476D1-1613-5508-E318-601A4F747363}"/>
                  </a:ext>
                </a:extLst>
              </p:cNvPr>
              <p:cNvPicPr/>
              <p:nvPr/>
            </p:nvPicPr>
            <p:blipFill>
              <a:blip r:embed="rId71"/>
              <a:stretch>
                <a:fillRect/>
              </a:stretch>
            </p:blipFill>
            <p:spPr>
              <a:xfrm>
                <a:off x="3476405" y="56215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48" name="Ink 247">
                <a:extLst>
                  <a:ext uri="{FF2B5EF4-FFF2-40B4-BE49-F238E27FC236}">
                    <a16:creationId xmlns:a16="http://schemas.microsoft.com/office/drawing/2014/main" id="{D9349156-A175-7892-B6DF-7AC697657197}"/>
                  </a:ext>
                </a:extLst>
              </p14:cNvPr>
              <p14:cNvContentPartPr/>
              <p14:nvPr/>
            </p14:nvContentPartPr>
            <p14:xfrm>
              <a:off x="3469925" y="5648864"/>
              <a:ext cx="24480" cy="8640"/>
            </p14:xfrm>
          </p:contentPart>
        </mc:Choice>
        <mc:Fallback xmlns="">
          <p:pic>
            <p:nvPicPr>
              <p:cNvPr id="248" name="Ink 247">
                <a:extLst>
                  <a:ext uri="{FF2B5EF4-FFF2-40B4-BE49-F238E27FC236}">
                    <a16:creationId xmlns:a16="http://schemas.microsoft.com/office/drawing/2014/main" id="{D9349156-A175-7892-B6DF-7AC697657197}"/>
                  </a:ext>
                </a:extLst>
              </p:cNvPr>
              <p:cNvPicPr/>
              <p:nvPr/>
            </p:nvPicPr>
            <p:blipFill>
              <a:blip r:embed="rId145"/>
              <a:stretch>
                <a:fillRect/>
              </a:stretch>
            </p:blipFill>
            <p:spPr>
              <a:xfrm>
                <a:off x="3452285" y="5613224"/>
                <a:ext cx="601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49" name="Ink 248">
                <a:extLst>
                  <a:ext uri="{FF2B5EF4-FFF2-40B4-BE49-F238E27FC236}">
                    <a16:creationId xmlns:a16="http://schemas.microsoft.com/office/drawing/2014/main" id="{736C7026-6C6F-BCE0-3CEC-C457F71ED97E}"/>
                  </a:ext>
                </a:extLst>
              </p14:cNvPr>
              <p14:cNvContentPartPr/>
              <p14:nvPr/>
            </p14:nvContentPartPr>
            <p14:xfrm>
              <a:off x="3460205" y="5643104"/>
              <a:ext cx="360" cy="360"/>
            </p14:xfrm>
          </p:contentPart>
        </mc:Choice>
        <mc:Fallback xmlns="">
          <p:pic>
            <p:nvPicPr>
              <p:cNvPr id="249" name="Ink 248">
                <a:extLst>
                  <a:ext uri="{FF2B5EF4-FFF2-40B4-BE49-F238E27FC236}">
                    <a16:creationId xmlns:a16="http://schemas.microsoft.com/office/drawing/2014/main" id="{736C7026-6C6F-BCE0-3CEC-C457F71ED97E}"/>
                  </a:ext>
                </a:extLst>
              </p:cNvPr>
              <p:cNvPicPr/>
              <p:nvPr/>
            </p:nvPicPr>
            <p:blipFill>
              <a:blip r:embed="rId71"/>
              <a:stretch>
                <a:fillRect/>
              </a:stretch>
            </p:blipFill>
            <p:spPr>
              <a:xfrm>
                <a:off x="3442565" y="560710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50" name="Ink 249">
                <a:extLst>
                  <a:ext uri="{FF2B5EF4-FFF2-40B4-BE49-F238E27FC236}">
                    <a16:creationId xmlns:a16="http://schemas.microsoft.com/office/drawing/2014/main" id="{277A6264-9167-519A-6F3B-E89F71F791CA}"/>
                  </a:ext>
                </a:extLst>
              </p14:cNvPr>
              <p14:cNvContentPartPr/>
              <p14:nvPr/>
            </p14:nvContentPartPr>
            <p14:xfrm>
              <a:off x="3460205" y="5620784"/>
              <a:ext cx="360" cy="360"/>
            </p14:xfrm>
          </p:contentPart>
        </mc:Choice>
        <mc:Fallback xmlns="">
          <p:pic>
            <p:nvPicPr>
              <p:cNvPr id="250" name="Ink 249">
                <a:extLst>
                  <a:ext uri="{FF2B5EF4-FFF2-40B4-BE49-F238E27FC236}">
                    <a16:creationId xmlns:a16="http://schemas.microsoft.com/office/drawing/2014/main" id="{277A6264-9167-519A-6F3B-E89F71F791CA}"/>
                  </a:ext>
                </a:extLst>
              </p:cNvPr>
              <p:cNvPicPr/>
              <p:nvPr/>
            </p:nvPicPr>
            <p:blipFill>
              <a:blip r:embed="rId71"/>
              <a:stretch>
                <a:fillRect/>
              </a:stretch>
            </p:blipFill>
            <p:spPr>
              <a:xfrm>
                <a:off x="3442565" y="55847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51" name="Ink 250">
                <a:extLst>
                  <a:ext uri="{FF2B5EF4-FFF2-40B4-BE49-F238E27FC236}">
                    <a16:creationId xmlns:a16="http://schemas.microsoft.com/office/drawing/2014/main" id="{C93A6D1C-CFE0-C852-5ABD-C8573A9B6476}"/>
                  </a:ext>
                </a:extLst>
              </p14:cNvPr>
              <p14:cNvContentPartPr/>
              <p14:nvPr/>
            </p14:nvContentPartPr>
            <p14:xfrm>
              <a:off x="3459125" y="5620784"/>
              <a:ext cx="360" cy="360"/>
            </p14:xfrm>
          </p:contentPart>
        </mc:Choice>
        <mc:Fallback xmlns="">
          <p:pic>
            <p:nvPicPr>
              <p:cNvPr id="251" name="Ink 250">
                <a:extLst>
                  <a:ext uri="{FF2B5EF4-FFF2-40B4-BE49-F238E27FC236}">
                    <a16:creationId xmlns:a16="http://schemas.microsoft.com/office/drawing/2014/main" id="{C93A6D1C-CFE0-C852-5ABD-C8573A9B6476}"/>
                  </a:ext>
                </a:extLst>
              </p:cNvPr>
              <p:cNvPicPr/>
              <p:nvPr/>
            </p:nvPicPr>
            <p:blipFill>
              <a:blip r:embed="rId71"/>
              <a:stretch>
                <a:fillRect/>
              </a:stretch>
            </p:blipFill>
            <p:spPr>
              <a:xfrm>
                <a:off x="3441485" y="55847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52" name="Ink 251">
                <a:extLst>
                  <a:ext uri="{FF2B5EF4-FFF2-40B4-BE49-F238E27FC236}">
                    <a16:creationId xmlns:a16="http://schemas.microsoft.com/office/drawing/2014/main" id="{30DD65C3-AE18-CC94-68C4-D8B61244C5A8}"/>
                  </a:ext>
                </a:extLst>
              </p14:cNvPr>
              <p14:cNvContentPartPr/>
              <p14:nvPr/>
            </p14:nvContentPartPr>
            <p14:xfrm>
              <a:off x="3450125" y="5620784"/>
              <a:ext cx="360" cy="360"/>
            </p14:xfrm>
          </p:contentPart>
        </mc:Choice>
        <mc:Fallback xmlns="">
          <p:pic>
            <p:nvPicPr>
              <p:cNvPr id="252" name="Ink 251">
                <a:extLst>
                  <a:ext uri="{FF2B5EF4-FFF2-40B4-BE49-F238E27FC236}">
                    <a16:creationId xmlns:a16="http://schemas.microsoft.com/office/drawing/2014/main" id="{30DD65C3-AE18-CC94-68C4-D8B61244C5A8}"/>
                  </a:ext>
                </a:extLst>
              </p:cNvPr>
              <p:cNvPicPr/>
              <p:nvPr/>
            </p:nvPicPr>
            <p:blipFill>
              <a:blip r:embed="rId71"/>
              <a:stretch>
                <a:fillRect/>
              </a:stretch>
            </p:blipFill>
            <p:spPr>
              <a:xfrm>
                <a:off x="3432125" y="558478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53" name="Ink 252">
                <a:extLst>
                  <a:ext uri="{FF2B5EF4-FFF2-40B4-BE49-F238E27FC236}">
                    <a16:creationId xmlns:a16="http://schemas.microsoft.com/office/drawing/2014/main" id="{CC090BBE-6BDD-4A37-4BA9-ADEFAC8B1445}"/>
                  </a:ext>
                </a:extLst>
              </p14:cNvPr>
              <p14:cNvContentPartPr/>
              <p14:nvPr/>
            </p14:nvContentPartPr>
            <p14:xfrm>
              <a:off x="3449045" y="5621864"/>
              <a:ext cx="360" cy="360"/>
            </p14:xfrm>
          </p:contentPart>
        </mc:Choice>
        <mc:Fallback xmlns="">
          <p:pic>
            <p:nvPicPr>
              <p:cNvPr id="253" name="Ink 252">
                <a:extLst>
                  <a:ext uri="{FF2B5EF4-FFF2-40B4-BE49-F238E27FC236}">
                    <a16:creationId xmlns:a16="http://schemas.microsoft.com/office/drawing/2014/main" id="{CC090BBE-6BDD-4A37-4BA9-ADEFAC8B1445}"/>
                  </a:ext>
                </a:extLst>
              </p:cNvPr>
              <p:cNvPicPr/>
              <p:nvPr/>
            </p:nvPicPr>
            <p:blipFill>
              <a:blip r:embed="rId71"/>
              <a:stretch>
                <a:fillRect/>
              </a:stretch>
            </p:blipFill>
            <p:spPr>
              <a:xfrm>
                <a:off x="3431045" y="55858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54" name="Ink 253">
                <a:extLst>
                  <a:ext uri="{FF2B5EF4-FFF2-40B4-BE49-F238E27FC236}">
                    <a16:creationId xmlns:a16="http://schemas.microsoft.com/office/drawing/2014/main" id="{5924C7F0-F138-C980-9979-61CD74B9E84C}"/>
                  </a:ext>
                </a:extLst>
              </p14:cNvPr>
              <p14:cNvContentPartPr/>
              <p14:nvPr/>
            </p14:nvContentPartPr>
            <p14:xfrm>
              <a:off x="3415205" y="5622944"/>
              <a:ext cx="360" cy="360"/>
            </p14:xfrm>
          </p:contentPart>
        </mc:Choice>
        <mc:Fallback xmlns="">
          <p:pic>
            <p:nvPicPr>
              <p:cNvPr id="254" name="Ink 253">
                <a:extLst>
                  <a:ext uri="{FF2B5EF4-FFF2-40B4-BE49-F238E27FC236}">
                    <a16:creationId xmlns:a16="http://schemas.microsoft.com/office/drawing/2014/main" id="{5924C7F0-F138-C980-9979-61CD74B9E84C}"/>
                  </a:ext>
                </a:extLst>
              </p:cNvPr>
              <p:cNvPicPr/>
              <p:nvPr/>
            </p:nvPicPr>
            <p:blipFill>
              <a:blip r:embed="rId71"/>
              <a:stretch>
                <a:fillRect/>
              </a:stretch>
            </p:blipFill>
            <p:spPr>
              <a:xfrm>
                <a:off x="3397205" y="558694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55" name="Ink 254">
                <a:extLst>
                  <a:ext uri="{FF2B5EF4-FFF2-40B4-BE49-F238E27FC236}">
                    <a16:creationId xmlns:a16="http://schemas.microsoft.com/office/drawing/2014/main" id="{3B4BC1B2-6450-34FD-7CB2-E4BD82659EA5}"/>
                  </a:ext>
                </a:extLst>
              </p14:cNvPr>
              <p14:cNvContentPartPr/>
              <p14:nvPr/>
            </p14:nvContentPartPr>
            <p14:xfrm>
              <a:off x="3400805" y="5612504"/>
              <a:ext cx="360" cy="360"/>
            </p14:xfrm>
          </p:contentPart>
        </mc:Choice>
        <mc:Fallback xmlns="">
          <p:pic>
            <p:nvPicPr>
              <p:cNvPr id="255" name="Ink 254">
                <a:extLst>
                  <a:ext uri="{FF2B5EF4-FFF2-40B4-BE49-F238E27FC236}">
                    <a16:creationId xmlns:a16="http://schemas.microsoft.com/office/drawing/2014/main" id="{3B4BC1B2-6450-34FD-7CB2-E4BD82659EA5}"/>
                  </a:ext>
                </a:extLst>
              </p:cNvPr>
              <p:cNvPicPr/>
              <p:nvPr/>
            </p:nvPicPr>
            <p:blipFill>
              <a:blip r:embed="rId71"/>
              <a:stretch>
                <a:fillRect/>
              </a:stretch>
            </p:blipFill>
            <p:spPr>
              <a:xfrm>
                <a:off x="3382805" y="5576864"/>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57" name="Ink 256">
                <a:extLst>
                  <a:ext uri="{FF2B5EF4-FFF2-40B4-BE49-F238E27FC236}">
                    <a16:creationId xmlns:a16="http://schemas.microsoft.com/office/drawing/2014/main" id="{2F3756A8-CEC7-29AF-C45C-02ACB08F58D0}"/>
                  </a:ext>
                </a:extLst>
              </p14:cNvPr>
              <p14:cNvContentPartPr/>
              <p14:nvPr/>
            </p14:nvContentPartPr>
            <p14:xfrm>
              <a:off x="3372005" y="5602064"/>
              <a:ext cx="360" cy="360"/>
            </p14:xfrm>
          </p:contentPart>
        </mc:Choice>
        <mc:Fallback xmlns="">
          <p:pic>
            <p:nvPicPr>
              <p:cNvPr id="257" name="Ink 256">
                <a:extLst>
                  <a:ext uri="{FF2B5EF4-FFF2-40B4-BE49-F238E27FC236}">
                    <a16:creationId xmlns:a16="http://schemas.microsoft.com/office/drawing/2014/main" id="{2F3756A8-CEC7-29AF-C45C-02ACB08F58D0}"/>
                  </a:ext>
                </a:extLst>
              </p:cNvPr>
              <p:cNvPicPr/>
              <p:nvPr/>
            </p:nvPicPr>
            <p:blipFill>
              <a:blip r:embed="rId71"/>
              <a:stretch>
                <a:fillRect/>
              </a:stretch>
            </p:blipFill>
            <p:spPr>
              <a:xfrm>
                <a:off x="3354005" y="5566424"/>
                <a:ext cx="36000" cy="72000"/>
              </a:xfrm>
              <a:prstGeom prst="rect">
                <a:avLst/>
              </a:prstGeom>
            </p:spPr>
          </p:pic>
        </mc:Fallback>
      </mc:AlternateContent>
      <mc:AlternateContent xmlns:mc="http://schemas.openxmlformats.org/markup-compatibility/2006" xmlns:a14="http://schemas.microsoft.com/office/drawing/2010/main">
        <mc:Choice Requires="a14">
          <p:graphicFrame>
            <p:nvGraphicFramePr>
              <p:cNvPr id="263" name="Table 263">
                <a:extLst>
                  <a:ext uri="{FF2B5EF4-FFF2-40B4-BE49-F238E27FC236}">
                    <a16:creationId xmlns:a16="http://schemas.microsoft.com/office/drawing/2014/main" id="{F463B9B1-35D7-FC4F-834F-65FACFB7A556}"/>
                  </a:ext>
                </a:extLst>
              </p:cNvPr>
              <p:cNvGraphicFramePr>
                <a:graphicFrameLocks noGrp="1"/>
              </p:cNvGraphicFramePr>
              <p:nvPr>
                <p:extLst>
                  <p:ext uri="{D42A27DB-BD31-4B8C-83A1-F6EECF244321}">
                    <p14:modId xmlns:p14="http://schemas.microsoft.com/office/powerpoint/2010/main" val="2008590184"/>
                  </p:ext>
                </p:extLst>
              </p:nvPr>
            </p:nvGraphicFramePr>
            <p:xfrm>
              <a:off x="4809236" y="2644823"/>
              <a:ext cx="7023391" cy="2966720"/>
            </p:xfrm>
            <a:graphic>
              <a:graphicData uri="http://schemas.openxmlformats.org/drawingml/2006/table">
                <a:tbl>
                  <a:tblPr firstRow="1" bandRow="1">
                    <a:tableStyleId>{5940675A-B579-460E-94D1-54222C63F5DA}</a:tableStyleId>
                  </a:tblPr>
                  <a:tblGrid>
                    <a:gridCol w="2241184">
                      <a:extLst>
                        <a:ext uri="{9D8B030D-6E8A-4147-A177-3AD203B41FA5}">
                          <a16:colId xmlns:a16="http://schemas.microsoft.com/office/drawing/2014/main" val="875384637"/>
                        </a:ext>
                      </a:extLst>
                    </a:gridCol>
                    <a:gridCol w="4782207">
                      <a:extLst>
                        <a:ext uri="{9D8B030D-6E8A-4147-A177-3AD203B41FA5}">
                          <a16:colId xmlns:a16="http://schemas.microsoft.com/office/drawing/2014/main" val="3790956926"/>
                        </a:ext>
                      </a:extLst>
                    </a:gridCol>
                  </a:tblGrid>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Index location (</a:t>
                          </a:r>
                          <a14:m>
                            <m:oMath xmlns:m="http://schemas.openxmlformats.org/officeDocument/2006/math">
                              <m:r>
                                <a:rPr lang="en-GB"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Neighbours to index location (</a:t>
                          </a:r>
                          <a14:m>
                            <m:oMath xmlns:m="http://schemas.openxmlformats.org/officeDocument/2006/math">
                              <m:r>
                                <a:rPr lang="en-GB"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 </a:t>
                          </a:r>
                        </a:p>
                      </a:txBody>
                      <a:tcPr/>
                    </a:tc>
                    <a:extLst>
                      <a:ext uri="{0D108BD9-81ED-4DB2-BD59-A6C34878D82A}">
                        <a16:rowId xmlns:a16="http://schemas.microsoft.com/office/drawing/2014/main" val="50500559"/>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 and 3</a:t>
                          </a:r>
                        </a:p>
                      </a:txBody>
                      <a:tcPr/>
                    </a:tc>
                    <a:extLst>
                      <a:ext uri="{0D108BD9-81ED-4DB2-BD59-A6C34878D82A}">
                        <a16:rowId xmlns:a16="http://schemas.microsoft.com/office/drawing/2014/main" val="1156644935"/>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 3, and 4</a:t>
                          </a:r>
                        </a:p>
                      </a:txBody>
                      <a:tcPr/>
                    </a:tc>
                    <a:extLst>
                      <a:ext uri="{0D108BD9-81ED-4DB2-BD59-A6C34878D82A}">
                        <a16:rowId xmlns:a16="http://schemas.microsoft.com/office/drawing/2014/main" val="2516302408"/>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 2, 4, 5, and 6</a:t>
                          </a:r>
                        </a:p>
                      </a:txBody>
                      <a:tcPr/>
                    </a:tc>
                    <a:extLst>
                      <a:ext uri="{0D108BD9-81ED-4DB2-BD59-A6C34878D82A}">
                        <a16:rowId xmlns:a16="http://schemas.microsoft.com/office/drawing/2014/main" val="34189426"/>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 3, and 5</a:t>
                          </a:r>
                        </a:p>
                      </a:txBody>
                      <a:tcPr/>
                    </a:tc>
                    <a:extLst>
                      <a:ext uri="{0D108BD9-81ED-4DB2-BD59-A6C34878D82A}">
                        <a16:rowId xmlns:a16="http://schemas.microsoft.com/office/drawing/2014/main" val="3802834951"/>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4, and 6</a:t>
                          </a:r>
                        </a:p>
                      </a:txBody>
                      <a:tcPr/>
                    </a:tc>
                    <a:extLst>
                      <a:ext uri="{0D108BD9-81ED-4DB2-BD59-A6C34878D82A}">
                        <a16:rowId xmlns:a16="http://schemas.microsoft.com/office/drawing/2014/main" val="419238786"/>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6</a:t>
                          </a:r>
                        </a:p>
                      </a:txBody>
                      <a:tcPr/>
                    </a:tc>
                    <a:extLst>
                      <a:ext uri="{0D108BD9-81ED-4DB2-BD59-A6C34878D82A}">
                        <a16:rowId xmlns:a16="http://schemas.microsoft.com/office/drawing/2014/main" val="2615632999"/>
                      </a:ext>
                    </a:extLst>
                  </a:tr>
                </a:tbl>
              </a:graphicData>
            </a:graphic>
          </p:graphicFrame>
        </mc:Choice>
        <mc:Fallback xmlns="">
          <p:graphicFrame>
            <p:nvGraphicFramePr>
              <p:cNvPr id="263" name="Table 263">
                <a:extLst>
                  <a:ext uri="{FF2B5EF4-FFF2-40B4-BE49-F238E27FC236}">
                    <a16:creationId xmlns:a16="http://schemas.microsoft.com/office/drawing/2014/main" id="{F463B9B1-35D7-FC4F-834F-65FACFB7A556}"/>
                  </a:ext>
                </a:extLst>
              </p:cNvPr>
              <p:cNvGraphicFramePr>
                <a:graphicFrameLocks noGrp="1"/>
              </p:cNvGraphicFramePr>
              <p:nvPr>
                <p:extLst>
                  <p:ext uri="{D42A27DB-BD31-4B8C-83A1-F6EECF244321}">
                    <p14:modId xmlns:p14="http://schemas.microsoft.com/office/powerpoint/2010/main" val="2008590184"/>
                  </p:ext>
                </p:extLst>
              </p:nvPr>
            </p:nvGraphicFramePr>
            <p:xfrm>
              <a:off x="4809236" y="2644823"/>
              <a:ext cx="7023391" cy="2966720"/>
            </p:xfrm>
            <a:graphic>
              <a:graphicData uri="http://schemas.openxmlformats.org/drawingml/2006/table">
                <a:tbl>
                  <a:tblPr firstRow="1" bandRow="1">
                    <a:tableStyleId>{5940675A-B579-460E-94D1-54222C63F5DA}</a:tableStyleId>
                  </a:tblPr>
                  <a:tblGrid>
                    <a:gridCol w="2241184">
                      <a:extLst>
                        <a:ext uri="{9D8B030D-6E8A-4147-A177-3AD203B41FA5}">
                          <a16:colId xmlns:a16="http://schemas.microsoft.com/office/drawing/2014/main" val="875384637"/>
                        </a:ext>
                      </a:extLst>
                    </a:gridCol>
                    <a:gridCol w="4782207">
                      <a:extLst>
                        <a:ext uri="{9D8B030D-6E8A-4147-A177-3AD203B41FA5}">
                          <a16:colId xmlns:a16="http://schemas.microsoft.com/office/drawing/2014/main" val="3790956926"/>
                        </a:ext>
                      </a:extLst>
                    </a:gridCol>
                  </a:tblGrid>
                  <a:tr h="370840">
                    <a:tc>
                      <a:txBody>
                        <a:bodyPr/>
                        <a:lstStyle/>
                        <a:p>
                          <a:endParaRPr lang="en-US"/>
                        </a:p>
                      </a:txBody>
                      <a:tcPr>
                        <a:blipFill>
                          <a:blip r:embed="rId154"/>
                          <a:stretch>
                            <a:fillRect l="-565" t="-10345" r="-214124" b="-734483"/>
                          </a:stretch>
                        </a:blipFill>
                      </a:tcPr>
                    </a:tc>
                    <a:tc>
                      <a:txBody>
                        <a:bodyPr/>
                        <a:lstStyle/>
                        <a:p>
                          <a:endParaRPr lang="en-US"/>
                        </a:p>
                      </a:txBody>
                      <a:tcPr>
                        <a:blipFill>
                          <a:blip r:embed="rId154"/>
                          <a:stretch>
                            <a:fillRect l="-47215" t="-10345" r="-531" b="-734483"/>
                          </a:stretch>
                        </a:blipFill>
                      </a:tcPr>
                    </a:tc>
                    <a:extLst>
                      <a:ext uri="{0D108BD9-81ED-4DB2-BD59-A6C34878D82A}">
                        <a16:rowId xmlns:a16="http://schemas.microsoft.com/office/drawing/2014/main" val="50500559"/>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 and 3</a:t>
                          </a:r>
                        </a:p>
                      </a:txBody>
                      <a:tcPr/>
                    </a:tc>
                    <a:extLst>
                      <a:ext uri="{0D108BD9-81ED-4DB2-BD59-A6C34878D82A}">
                        <a16:rowId xmlns:a16="http://schemas.microsoft.com/office/drawing/2014/main" val="1156644935"/>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 3, and 4</a:t>
                          </a:r>
                        </a:p>
                      </a:txBody>
                      <a:tcPr/>
                    </a:tc>
                    <a:extLst>
                      <a:ext uri="{0D108BD9-81ED-4DB2-BD59-A6C34878D82A}">
                        <a16:rowId xmlns:a16="http://schemas.microsoft.com/office/drawing/2014/main" val="2516302408"/>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 2, 4, 5, and 6</a:t>
                          </a:r>
                        </a:p>
                      </a:txBody>
                      <a:tcPr/>
                    </a:tc>
                    <a:extLst>
                      <a:ext uri="{0D108BD9-81ED-4DB2-BD59-A6C34878D82A}">
                        <a16:rowId xmlns:a16="http://schemas.microsoft.com/office/drawing/2014/main" val="34189426"/>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 3, and 5</a:t>
                          </a:r>
                        </a:p>
                      </a:txBody>
                      <a:tcPr/>
                    </a:tc>
                    <a:extLst>
                      <a:ext uri="{0D108BD9-81ED-4DB2-BD59-A6C34878D82A}">
                        <a16:rowId xmlns:a16="http://schemas.microsoft.com/office/drawing/2014/main" val="3802834951"/>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4, and 6</a:t>
                          </a:r>
                        </a:p>
                      </a:txBody>
                      <a:tcPr/>
                    </a:tc>
                    <a:extLst>
                      <a:ext uri="{0D108BD9-81ED-4DB2-BD59-A6C34878D82A}">
                        <a16:rowId xmlns:a16="http://schemas.microsoft.com/office/drawing/2014/main" val="419238786"/>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370840">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6</a:t>
                          </a:r>
                        </a:p>
                      </a:txBody>
                      <a:tcPr/>
                    </a:tc>
                    <a:extLst>
                      <a:ext uri="{0D108BD9-81ED-4DB2-BD59-A6C34878D82A}">
                        <a16:rowId xmlns:a16="http://schemas.microsoft.com/office/drawing/2014/main" val="2615632999"/>
                      </a:ext>
                    </a:extLst>
                  </a:tr>
                </a:tbl>
              </a:graphicData>
            </a:graphic>
          </p:graphicFrame>
        </mc:Fallback>
      </mc:AlternateContent>
      <p:sp>
        <p:nvSpPr>
          <p:cNvPr id="264" name="TextBox 263">
            <a:extLst>
              <a:ext uri="{FF2B5EF4-FFF2-40B4-BE49-F238E27FC236}">
                <a16:creationId xmlns:a16="http://schemas.microsoft.com/office/drawing/2014/main" id="{3C1B6FC2-2B1D-C276-AE31-E557FBBE038F}"/>
              </a:ext>
            </a:extLst>
          </p:cNvPr>
          <p:cNvSpPr txBox="1"/>
          <p:nvPr/>
        </p:nvSpPr>
        <p:spPr>
          <a:xfrm>
            <a:off x="4670409" y="2275491"/>
            <a:ext cx="702339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Table showing </a:t>
            </a:r>
            <a:r>
              <a:rPr lang="en-GB" b="1"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areal</a:t>
            </a:r>
            <a:r>
              <a:rPr lang="en-GB" b="1" dirty="0">
                <a:latin typeface="Helvetica Neue" panose="02000503000000020004" pitchFamily="2" charset="0"/>
                <a:ea typeface="Helvetica Neue" panose="02000503000000020004" pitchFamily="2" charset="0"/>
                <a:cs typeface="Helvetica Neue" panose="02000503000000020004" pitchFamily="2" charset="0"/>
              </a:rPr>
              <a:t> adjacency</a:t>
            </a:r>
          </a:p>
        </p:txBody>
      </p:sp>
      <p:sp>
        <p:nvSpPr>
          <p:cNvPr id="265" name="TextBox 264">
            <a:extLst>
              <a:ext uri="{FF2B5EF4-FFF2-40B4-BE49-F238E27FC236}">
                <a16:creationId xmlns:a16="http://schemas.microsoft.com/office/drawing/2014/main" id="{C7BDED96-302A-FF27-966A-9AB81F30752F}"/>
              </a:ext>
            </a:extLst>
          </p:cNvPr>
          <p:cNvSpPr txBox="1"/>
          <p:nvPr/>
        </p:nvSpPr>
        <p:spPr>
          <a:xfrm>
            <a:off x="4774537" y="5718713"/>
            <a:ext cx="7058090"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Converting this areal adjacency table to a spatial weight matrix </a:t>
            </a:r>
          </a:p>
        </p:txBody>
      </p:sp>
      <p:pic>
        <p:nvPicPr>
          <p:cNvPr id="267" name="Picture 266" descr="Map&#10;&#10;Description automatically generated">
            <a:extLst>
              <a:ext uri="{FF2B5EF4-FFF2-40B4-BE49-F238E27FC236}">
                <a16:creationId xmlns:a16="http://schemas.microsoft.com/office/drawing/2014/main" id="{FC5FC50B-E4EA-5616-7B50-0DEC3D45667E}"/>
              </a:ext>
            </a:extLst>
          </p:cNvPr>
          <p:cNvPicPr>
            <a:picLocks noChangeAspect="1"/>
          </p:cNvPicPr>
          <p:nvPr/>
        </p:nvPicPr>
        <p:blipFill>
          <a:blip r:embed="rId155"/>
          <a:stretch>
            <a:fillRect/>
          </a:stretch>
        </p:blipFill>
        <p:spPr>
          <a:xfrm>
            <a:off x="178854" y="2411439"/>
            <a:ext cx="4352728" cy="3553956"/>
          </a:xfrm>
          <a:prstGeom prst="rect">
            <a:avLst/>
          </a:prstGeom>
        </p:spPr>
      </p:pic>
      <p:sp>
        <p:nvSpPr>
          <p:cNvPr id="262" name="TextBox 261">
            <a:extLst>
              <a:ext uri="{FF2B5EF4-FFF2-40B4-BE49-F238E27FC236}">
                <a16:creationId xmlns:a16="http://schemas.microsoft.com/office/drawing/2014/main" id="{39E66AFB-895D-E18E-4B49-8918BE1CF948}"/>
              </a:ext>
            </a:extLst>
          </p:cNvPr>
          <p:cNvSpPr txBox="1"/>
          <p:nvPr/>
        </p:nvSpPr>
        <p:spPr>
          <a:xfrm>
            <a:off x="2928" y="5473005"/>
            <a:ext cx="2568086" cy="1384995"/>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1 = Western Australia</a:t>
            </a: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2 = Northern territory</a:t>
            </a: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3 = South Australia</a:t>
            </a: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4 = Queensland</a:t>
            </a: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5 = New South Wales &amp; ACT</a:t>
            </a: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6 = Victoria</a:t>
            </a: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7 = Tasmania </a:t>
            </a:r>
          </a:p>
        </p:txBody>
      </p:sp>
      <p:sp>
        <p:nvSpPr>
          <p:cNvPr id="2" name="Slide Number Placeholder 3">
            <a:extLst>
              <a:ext uri="{FF2B5EF4-FFF2-40B4-BE49-F238E27FC236}">
                <a16:creationId xmlns:a16="http://schemas.microsoft.com/office/drawing/2014/main" id="{8E61B35E-5FF1-3B0F-C7A0-EBED574A78B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15</a:t>
            </a:fld>
            <a:endParaRPr lang="en-US" dirty="0">
              <a:solidFill>
                <a:srgbClr val="000000"/>
              </a:solidFill>
              <a:cs typeface="ＭＳ Ｐゴシック" charset="0"/>
            </a:endParaRPr>
          </a:p>
        </p:txBody>
      </p:sp>
    </p:spTree>
    <p:extLst>
      <p:ext uri="{BB962C8B-B14F-4D97-AF65-F5344CB8AC3E}">
        <p14:creationId xmlns:p14="http://schemas.microsoft.com/office/powerpoint/2010/main" val="4100825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Matrix </a:t>
                </a:r>
                <a14:m>
                  <m:oMath xmlns:m="http://schemas.openxmlformats.org/officeDocument/2006/math">
                    <m:r>
                      <a:rPr lang="en-GB" altLang="en-US" sz="3600" b="1" i="1" smtClean="0">
                        <a:latin typeface="Cambria Math" panose="02040503050406030204" pitchFamily="18" charset="0"/>
                        <a:ea typeface="Helvetica Neue Light" panose="02000403000000020004" pitchFamily="2" charset="0"/>
                      </a:rPr>
                      <m:t>𝑾</m:t>
                    </m:r>
                  </m:oMath>
                </a14:m>
                <a:r>
                  <a:rPr lang="en-US" altLang="en-US" sz="3600" b="1"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[2]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4" name="Title 1">
                <a:extLst>
                  <a:ext uri="{FF2B5EF4-FFF2-40B4-BE49-F238E27FC236}">
                    <a16:creationId xmlns:a16="http://schemas.microsoft.com/office/drawing/2014/main" id="{28562B3B-2342-6E4C-B72B-B6CFB334502D}"/>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3"/>
                <a:stretch>
                  <a:fillRect l="-1525" t="-21154" b="-26923"/>
                </a:stretch>
              </a:blipFill>
            </p:spPr>
            <p:txBody>
              <a:bodyPr/>
              <a:lstStyle/>
              <a:p>
                <a:r>
                  <a:rPr lang="en-GB">
                    <a:noFill/>
                  </a:rPr>
                  <a:t> </a:t>
                </a:r>
              </a:p>
            </p:txBody>
          </p:sp>
        </mc:Fallback>
      </mc:AlternateContent>
      <p:sp>
        <p:nvSpPr>
          <p:cNvPr id="262" name="TextBox 261">
            <a:extLst>
              <a:ext uri="{FF2B5EF4-FFF2-40B4-BE49-F238E27FC236}">
                <a16:creationId xmlns:a16="http://schemas.microsoft.com/office/drawing/2014/main" id="{39E66AFB-895D-E18E-4B49-8918BE1CF948}"/>
              </a:ext>
            </a:extLst>
          </p:cNvPr>
          <p:cNvSpPr txBox="1"/>
          <p:nvPr/>
        </p:nvSpPr>
        <p:spPr>
          <a:xfrm>
            <a:off x="3415862" y="4341000"/>
            <a:ext cx="2585543" cy="1169551"/>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1 = Western Australia (WA)</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2 = Northern territory (NT)</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3 = South Australia (SA)</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4 = Queensland (Q)</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5 = New South Wales &amp; ACT (NSA-ACT)</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6 = Victoria (V)</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7 = Tasmania (T)</a:t>
            </a:r>
          </a:p>
        </p:txBody>
      </p:sp>
      <mc:AlternateContent xmlns:mc="http://schemas.openxmlformats.org/markup-compatibility/2006" xmlns:a14="http://schemas.microsoft.com/office/drawing/2010/main">
        <mc:Choice Requires="a14">
          <p:graphicFrame>
            <p:nvGraphicFramePr>
              <p:cNvPr id="263" name="Table 263">
                <a:extLst>
                  <a:ext uri="{FF2B5EF4-FFF2-40B4-BE49-F238E27FC236}">
                    <a16:creationId xmlns:a16="http://schemas.microsoft.com/office/drawing/2014/main" id="{F463B9B1-35D7-FC4F-834F-65FACFB7A556}"/>
                  </a:ext>
                </a:extLst>
              </p:cNvPr>
              <p:cNvGraphicFramePr>
                <a:graphicFrameLocks noGrp="1"/>
              </p:cNvGraphicFramePr>
              <p:nvPr>
                <p:extLst>
                  <p:ext uri="{D42A27DB-BD31-4B8C-83A1-F6EECF244321}">
                    <p14:modId xmlns:p14="http://schemas.microsoft.com/office/powerpoint/2010/main" val="641280559"/>
                  </p:ext>
                </p:extLst>
              </p:nvPr>
            </p:nvGraphicFramePr>
            <p:xfrm>
              <a:off x="301907" y="1310397"/>
              <a:ext cx="5247555" cy="2438400"/>
            </p:xfrm>
            <a:graphic>
              <a:graphicData uri="http://schemas.openxmlformats.org/drawingml/2006/table">
                <a:tbl>
                  <a:tblPr firstRow="1" bandRow="1">
                    <a:tableStyleId>{5940675A-B579-460E-94D1-54222C63F5DA}</a:tableStyleId>
                  </a:tblPr>
                  <a:tblGrid>
                    <a:gridCol w="1674510">
                      <a:extLst>
                        <a:ext uri="{9D8B030D-6E8A-4147-A177-3AD203B41FA5}">
                          <a16:colId xmlns:a16="http://schemas.microsoft.com/office/drawing/2014/main" val="875384637"/>
                        </a:ext>
                      </a:extLst>
                    </a:gridCol>
                    <a:gridCol w="3573045">
                      <a:extLst>
                        <a:ext uri="{9D8B030D-6E8A-4147-A177-3AD203B41FA5}">
                          <a16:colId xmlns:a16="http://schemas.microsoft.com/office/drawing/2014/main" val="3790956926"/>
                        </a:ext>
                      </a:extLst>
                    </a:gridCol>
                  </a:tblGrid>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Index location (</a:t>
                          </a:r>
                          <a14:m>
                            <m:oMath xmlns:m="http://schemas.openxmlformats.org/officeDocument/2006/math">
                              <m:r>
                                <a:rPr lang="en-GB" sz="14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Neighbours to index location (</a:t>
                          </a:r>
                          <a14:m>
                            <m:oMath xmlns:m="http://schemas.openxmlformats.org/officeDocument/2006/math">
                              <m:r>
                                <a:rPr lang="en-GB" sz="1400"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a:txBody>
                      <a:tcPr/>
                    </a:tc>
                    <a:extLst>
                      <a:ext uri="{0D108BD9-81ED-4DB2-BD59-A6C34878D82A}">
                        <a16:rowId xmlns:a16="http://schemas.microsoft.com/office/drawing/2014/main" val="50500559"/>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and 3</a:t>
                          </a:r>
                        </a:p>
                      </a:txBody>
                      <a:tcPr/>
                    </a:tc>
                    <a:extLst>
                      <a:ext uri="{0D108BD9-81ED-4DB2-BD59-A6C34878D82A}">
                        <a16:rowId xmlns:a16="http://schemas.microsoft.com/office/drawing/2014/main" val="1156644935"/>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3, and 4</a:t>
                          </a:r>
                        </a:p>
                      </a:txBody>
                      <a:tcPr/>
                    </a:tc>
                    <a:extLst>
                      <a:ext uri="{0D108BD9-81ED-4DB2-BD59-A6C34878D82A}">
                        <a16:rowId xmlns:a16="http://schemas.microsoft.com/office/drawing/2014/main" val="2516302408"/>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2, 4, 5, and 6</a:t>
                          </a:r>
                        </a:p>
                      </a:txBody>
                      <a:tcPr/>
                    </a:tc>
                    <a:extLst>
                      <a:ext uri="{0D108BD9-81ED-4DB2-BD59-A6C34878D82A}">
                        <a16:rowId xmlns:a16="http://schemas.microsoft.com/office/drawing/2014/main" val="34189426"/>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3, and 5</a:t>
                          </a:r>
                        </a:p>
                      </a:txBody>
                      <a:tcPr/>
                    </a:tc>
                    <a:extLst>
                      <a:ext uri="{0D108BD9-81ED-4DB2-BD59-A6C34878D82A}">
                        <a16:rowId xmlns:a16="http://schemas.microsoft.com/office/drawing/2014/main" val="3802834951"/>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4, and 6</a:t>
                          </a:r>
                        </a:p>
                      </a:txBody>
                      <a:tcPr/>
                    </a:tc>
                    <a:extLst>
                      <a:ext uri="{0D108BD9-81ED-4DB2-BD59-A6C34878D82A}">
                        <a16:rowId xmlns:a16="http://schemas.microsoft.com/office/drawing/2014/main" val="419238786"/>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extLst>
                      <a:ext uri="{0D108BD9-81ED-4DB2-BD59-A6C34878D82A}">
                        <a16:rowId xmlns:a16="http://schemas.microsoft.com/office/drawing/2014/main" val="2615632999"/>
                      </a:ext>
                    </a:extLst>
                  </a:tr>
                </a:tbl>
              </a:graphicData>
            </a:graphic>
          </p:graphicFrame>
        </mc:Choice>
        <mc:Fallback xmlns="">
          <p:graphicFrame>
            <p:nvGraphicFramePr>
              <p:cNvPr id="263" name="Table 263">
                <a:extLst>
                  <a:ext uri="{FF2B5EF4-FFF2-40B4-BE49-F238E27FC236}">
                    <a16:creationId xmlns:a16="http://schemas.microsoft.com/office/drawing/2014/main" id="{F463B9B1-35D7-FC4F-834F-65FACFB7A556}"/>
                  </a:ext>
                </a:extLst>
              </p:cNvPr>
              <p:cNvGraphicFramePr>
                <a:graphicFrameLocks noGrp="1"/>
              </p:cNvGraphicFramePr>
              <p:nvPr>
                <p:extLst>
                  <p:ext uri="{D42A27DB-BD31-4B8C-83A1-F6EECF244321}">
                    <p14:modId xmlns:p14="http://schemas.microsoft.com/office/powerpoint/2010/main" val="641280559"/>
                  </p:ext>
                </p:extLst>
              </p:nvPr>
            </p:nvGraphicFramePr>
            <p:xfrm>
              <a:off x="301907" y="1310397"/>
              <a:ext cx="5247555" cy="2438400"/>
            </p:xfrm>
            <a:graphic>
              <a:graphicData uri="http://schemas.openxmlformats.org/drawingml/2006/table">
                <a:tbl>
                  <a:tblPr firstRow="1" bandRow="1">
                    <a:tableStyleId>{5940675A-B579-460E-94D1-54222C63F5DA}</a:tableStyleId>
                  </a:tblPr>
                  <a:tblGrid>
                    <a:gridCol w="1674510">
                      <a:extLst>
                        <a:ext uri="{9D8B030D-6E8A-4147-A177-3AD203B41FA5}">
                          <a16:colId xmlns:a16="http://schemas.microsoft.com/office/drawing/2014/main" val="875384637"/>
                        </a:ext>
                      </a:extLst>
                    </a:gridCol>
                    <a:gridCol w="3573045">
                      <a:extLst>
                        <a:ext uri="{9D8B030D-6E8A-4147-A177-3AD203B41FA5}">
                          <a16:colId xmlns:a16="http://schemas.microsoft.com/office/drawing/2014/main" val="3790956926"/>
                        </a:ext>
                      </a:extLst>
                    </a:gridCol>
                  </a:tblGrid>
                  <a:tr h="304800">
                    <a:tc>
                      <a:txBody>
                        <a:bodyPr/>
                        <a:lstStyle/>
                        <a:p>
                          <a:endParaRPr lang="en-US"/>
                        </a:p>
                      </a:txBody>
                      <a:tcPr>
                        <a:blipFill>
                          <a:blip r:embed="rId4"/>
                          <a:stretch>
                            <a:fillRect t="-4167" r="-215152" b="-725000"/>
                          </a:stretch>
                        </a:blipFill>
                      </a:tcPr>
                    </a:tc>
                    <a:tc>
                      <a:txBody>
                        <a:bodyPr/>
                        <a:lstStyle/>
                        <a:p>
                          <a:endParaRPr lang="en-US"/>
                        </a:p>
                      </a:txBody>
                      <a:tcPr>
                        <a:blipFill>
                          <a:blip r:embed="rId4"/>
                          <a:stretch>
                            <a:fillRect l="-46809" t="-4167" r="-709" b="-725000"/>
                          </a:stretch>
                        </a:blipFill>
                      </a:tcPr>
                    </a:tc>
                    <a:extLst>
                      <a:ext uri="{0D108BD9-81ED-4DB2-BD59-A6C34878D82A}">
                        <a16:rowId xmlns:a16="http://schemas.microsoft.com/office/drawing/2014/main" val="50500559"/>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and 3</a:t>
                          </a:r>
                        </a:p>
                      </a:txBody>
                      <a:tcPr/>
                    </a:tc>
                    <a:extLst>
                      <a:ext uri="{0D108BD9-81ED-4DB2-BD59-A6C34878D82A}">
                        <a16:rowId xmlns:a16="http://schemas.microsoft.com/office/drawing/2014/main" val="1156644935"/>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3, and 4</a:t>
                          </a:r>
                        </a:p>
                      </a:txBody>
                      <a:tcPr/>
                    </a:tc>
                    <a:extLst>
                      <a:ext uri="{0D108BD9-81ED-4DB2-BD59-A6C34878D82A}">
                        <a16:rowId xmlns:a16="http://schemas.microsoft.com/office/drawing/2014/main" val="2516302408"/>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2, 4, 5, and 6</a:t>
                          </a:r>
                        </a:p>
                      </a:txBody>
                      <a:tcPr/>
                    </a:tc>
                    <a:extLst>
                      <a:ext uri="{0D108BD9-81ED-4DB2-BD59-A6C34878D82A}">
                        <a16:rowId xmlns:a16="http://schemas.microsoft.com/office/drawing/2014/main" val="34189426"/>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3, and 5</a:t>
                          </a:r>
                        </a:p>
                      </a:txBody>
                      <a:tcPr/>
                    </a:tc>
                    <a:extLst>
                      <a:ext uri="{0D108BD9-81ED-4DB2-BD59-A6C34878D82A}">
                        <a16:rowId xmlns:a16="http://schemas.microsoft.com/office/drawing/2014/main" val="3802834951"/>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4, and 6</a:t>
                          </a:r>
                        </a:p>
                      </a:txBody>
                      <a:tcPr/>
                    </a:tc>
                    <a:extLst>
                      <a:ext uri="{0D108BD9-81ED-4DB2-BD59-A6C34878D82A}">
                        <a16:rowId xmlns:a16="http://schemas.microsoft.com/office/drawing/2014/main" val="419238786"/>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extLst>
                      <a:ext uri="{0D108BD9-81ED-4DB2-BD59-A6C34878D82A}">
                        <a16:rowId xmlns:a16="http://schemas.microsoft.com/office/drawing/2014/main" val="2615632999"/>
                      </a:ext>
                    </a:extLst>
                  </a:tr>
                </a:tbl>
              </a:graphicData>
            </a:graphic>
          </p:graphicFrame>
        </mc:Fallback>
      </mc:AlternateContent>
      <p:sp>
        <p:nvSpPr>
          <p:cNvPr id="264" name="TextBox 263">
            <a:extLst>
              <a:ext uri="{FF2B5EF4-FFF2-40B4-BE49-F238E27FC236}">
                <a16:creationId xmlns:a16="http://schemas.microsoft.com/office/drawing/2014/main" id="{3C1B6FC2-2B1D-C276-AE31-E557FBBE038F}"/>
              </a:ext>
            </a:extLst>
          </p:cNvPr>
          <p:cNvSpPr txBox="1"/>
          <p:nvPr/>
        </p:nvSpPr>
        <p:spPr>
          <a:xfrm>
            <a:off x="163080" y="941065"/>
            <a:ext cx="702339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Table showing </a:t>
            </a:r>
            <a:r>
              <a:rPr lang="en-GB" b="1"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areal</a:t>
            </a:r>
            <a:r>
              <a:rPr lang="en-GB" b="1" dirty="0">
                <a:latin typeface="Helvetica Neue" panose="02000503000000020004" pitchFamily="2" charset="0"/>
                <a:ea typeface="Helvetica Neue" panose="02000503000000020004" pitchFamily="2" charset="0"/>
                <a:cs typeface="Helvetica Neue" panose="02000503000000020004" pitchFamily="2" charset="0"/>
              </a:rPr>
              <a:t> adjacency</a:t>
            </a:r>
          </a:p>
        </p:txBody>
      </p:sp>
      <p:pic>
        <p:nvPicPr>
          <p:cNvPr id="3" name="Picture 2" descr="Map&#10;&#10;Description automatically generated">
            <a:extLst>
              <a:ext uri="{FF2B5EF4-FFF2-40B4-BE49-F238E27FC236}">
                <a16:creationId xmlns:a16="http://schemas.microsoft.com/office/drawing/2014/main" id="{8A40683C-E513-3704-1606-BCA40B5DC3C0}"/>
              </a:ext>
            </a:extLst>
          </p:cNvPr>
          <p:cNvPicPr>
            <a:picLocks noChangeAspect="1"/>
          </p:cNvPicPr>
          <p:nvPr/>
        </p:nvPicPr>
        <p:blipFill>
          <a:blip r:embed="rId5"/>
          <a:stretch>
            <a:fillRect/>
          </a:stretch>
        </p:blipFill>
        <p:spPr>
          <a:xfrm>
            <a:off x="301907" y="4326037"/>
            <a:ext cx="2992240" cy="2443132"/>
          </a:xfrm>
          <a:prstGeom prst="rect">
            <a:avLst/>
          </a:prstGeom>
        </p:spPr>
      </p:pic>
      <p:cxnSp>
        <p:nvCxnSpPr>
          <p:cNvPr id="8" name="Straight Connector 7">
            <a:extLst>
              <a:ext uri="{FF2B5EF4-FFF2-40B4-BE49-F238E27FC236}">
                <a16:creationId xmlns:a16="http://schemas.microsoft.com/office/drawing/2014/main" id="{940E4EFC-44E2-F300-392D-08E70921D742}"/>
              </a:ext>
            </a:extLst>
          </p:cNvPr>
          <p:cNvCxnSpPr/>
          <p:nvPr/>
        </p:nvCxnSpPr>
        <p:spPr>
          <a:xfrm>
            <a:off x="6074980" y="834745"/>
            <a:ext cx="0" cy="5828104"/>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4B60F8-A86B-B014-A560-B5BCF7E23D68}"/>
                  </a:ext>
                </a:extLst>
              </p:cNvPr>
              <p:cNvSpPr txBox="1"/>
              <p:nvPr/>
            </p:nvSpPr>
            <p:spPr>
              <a:xfrm>
                <a:off x="6374357" y="760145"/>
                <a:ext cx="5612524" cy="2585323"/>
              </a:xfrm>
              <a:prstGeom prst="rect">
                <a:avLst/>
              </a:prstGeom>
              <a:noFill/>
            </p:spPr>
            <p:txBody>
              <a:bodyPr wrap="square" rtlCol="0">
                <a:spAutoFit/>
              </a:bodyPr>
              <a:lstStyle/>
              <a:p>
                <a14:m>
                  <m:oMath xmlns:m="http://schemas.openxmlformats.org/officeDocument/2006/math">
                    <m:r>
                      <a:rPr lang="en-GB" b="0" i="1" smtClean="0">
                        <a:latin typeface="Cambria Math" panose="02040503050406030204" pitchFamily="18" charset="0"/>
                      </a:rPr>
                      <m:t>𝑊</m:t>
                    </m:r>
                  </m:oMath>
                </a14:m>
                <a:r>
                  <a:rPr lang="en-GB" i="1" dirty="0">
                    <a:latin typeface="Cambria Math" panose="02040503050406030204" pitchFamily="18" charset="0"/>
                  </a:rPr>
                  <a:t> </a:t>
                </a:r>
                <a:r>
                  <a:rPr lang="en-GB" dirty="0">
                    <a:latin typeface="Helvetica Neue" panose="02000503000000020004" pitchFamily="2" charset="0"/>
                    <a:ea typeface="Helvetica Neue" panose="02000503000000020004" pitchFamily="2" charset="0"/>
                    <a:cs typeface="Helvetica Neue" panose="02000503000000020004" pitchFamily="2" charset="0"/>
                  </a:rPr>
                  <a:t>is a [7x7] square matrix</a:t>
                </a:r>
                <a:endParaRPr lang="en-GB"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11</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Cannot neighbour WA to itselt</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12</m:t>
                        </m:r>
                      </m:sub>
                    </m:sSub>
                    <m:r>
                      <a:rPr lang="en-GB" b="0" i="0" smtClean="0">
                        <a:latin typeface="Cambria Math" panose="02040503050406030204" pitchFamily="18" charset="0"/>
                      </a:rPr>
                      <m:t>=1</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is adjacent to NT</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13</m:t>
                        </m:r>
                      </m:sub>
                    </m:sSub>
                    <m:r>
                      <a:rPr lang="en-GB" b="0" i="0" smtClean="0">
                        <a:latin typeface="Cambria Math" panose="02040503050406030204" pitchFamily="18" charset="0"/>
                      </a:rPr>
                      <m:t>=1</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is adjacent to SA</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14</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Q</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15</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NSA</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16</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V</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17</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T</a:t>
                </a:r>
              </a:p>
              <a:p>
                <a:r>
                  <a:rPr lang="en-GB" dirty="0">
                    <a:latin typeface="Helvetica Neue" panose="02000503000000020004" pitchFamily="2" charset="0"/>
                    <a:ea typeface="Helvetica Neue" panose="02000503000000020004" pitchFamily="2" charset="0"/>
                    <a:cs typeface="Helvetica Neue" panose="02000503000000020004" pitchFamily="2" charset="0"/>
                  </a:rPr>
                  <a:t>etc.,</a:t>
                </a:r>
              </a:p>
            </p:txBody>
          </p:sp>
        </mc:Choice>
        <mc:Fallback xmlns="">
          <p:sp>
            <p:nvSpPr>
              <p:cNvPr id="9" name="TextBox 8">
                <a:extLst>
                  <a:ext uri="{FF2B5EF4-FFF2-40B4-BE49-F238E27FC236}">
                    <a16:creationId xmlns:a16="http://schemas.microsoft.com/office/drawing/2014/main" id="{B14B60F8-A86B-B014-A560-B5BCF7E23D68}"/>
                  </a:ext>
                </a:extLst>
              </p:cNvPr>
              <p:cNvSpPr txBox="1">
                <a:spLocks noRot="1" noChangeAspect="1" noMove="1" noResize="1" noEditPoints="1" noAdjustHandles="1" noChangeArrowheads="1" noChangeShapeType="1" noTextEdit="1"/>
              </p:cNvSpPr>
              <p:nvPr/>
            </p:nvSpPr>
            <p:spPr>
              <a:xfrm>
                <a:off x="6374357" y="760145"/>
                <a:ext cx="5612524" cy="2585323"/>
              </a:xfrm>
              <a:prstGeom prst="rect">
                <a:avLst/>
              </a:prstGeom>
              <a:blipFill>
                <a:blip r:embed="rId6"/>
                <a:stretch>
                  <a:fillRect l="-1131" t="-1961" b="-24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E5BFEA-B905-B4FC-D093-1FE25EFC7B01}"/>
                  </a:ext>
                </a:extLst>
              </p:cNvPr>
              <p:cNvSpPr txBox="1"/>
              <p:nvPr/>
            </p:nvSpPr>
            <p:spPr>
              <a:xfrm>
                <a:off x="6859286" y="3860460"/>
                <a:ext cx="3782959" cy="282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𝑊</m:t>
                      </m:r>
                      <m:r>
                        <a:rPr lang="en-GB" sz="2800" b="0" i="1" smtClean="0">
                          <a:latin typeface="Cambria Math" panose="02040503050406030204" pitchFamily="18" charset="0"/>
                        </a:rPr>
                        <m:t>=</m:t>
                      </m:r>
                      <m:d>
                        <m:dPr>
                          <m:ctrlPr>
                            <a:rPr lang="en-GB" sz="2800" b="0" i="1" smtClean="0">
                              <a:latin typeface="Cambria Math" panose="02040503050406030204" pitchFamily="18" charset="0"/>
                            </a:rPr>
                          </m:ctrlPr>
                        </m:dPr>
                        <m:e>
                          <m:eqArr>
                            <m:eqArrPr>
                              <m:ctrlPr>
                                <a:rPr lang="en-GB" sz="2800" b="0" i="1" smtClean="0">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e>
                      </m:d>
                    </m:oMath>
                  </m:oMathPara>
                </a14:m>
                <a:endParaRPr lang="en-GB" sz="2800" dirty="0"/>
              </a:p>
            </p:txBody>
          </p:sp>
        </mc:Choice>
        <mc:Fallback xmlns="">
          <p:sp>
            <p:nvSpPr>
              <p:cNvPr id="10" name="TextBox 9">
                <a:extLst>
                  <a:ext uri="{FF2B5EF4-FFF2-40B4-BE49-F238E27FC236}">
                    <a16:creationId xmlns:a16="http://schemas.microsoft.com/office/drawing/2014/main" id="{F5E5BFEA-B905-B4FC-D093-1FE25EFC7B01}"/>
                  </a:ext>
                </a:extLst>
              </p:cNvPr>
              <p:cNvSpPr txBox="1">
                <a:spLocks noRot="1" noChangeAspect="1" noMove="1" noResize="1" noEditPoints="1" noAdjustHandles="1" noChangeArrowheads="1" noChangeShapeType="1" noTextEdit="1"/>
              </p:cNvSpPr>
              <p:nvPr/>
            </p:nvSpPr>
            <p:spPr>
              <a:xfrm>
                <a:off x="6859286" y="3860460"/>
                <a:ext cx="3782959" cy="2823209"/>
              </a:xfrm>
              <a:prstGeom prst="rect">
                <a:avLst/>
              </a:prstGeom>
              <a:blipFill>
                <a:blip r:embed="rId7"/>
                <a:stretch>
                  <a:fillRect l="-2007" t="-446" b="-3125"/>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5D507094-8B59-3F3E-25F7-0336125296AD}"/>
              </a:ext>
            </a:extLst>
          </p:cNvPr>
          <p:cNvSpPr txBox="1"/>
          <p:nvPr/>
        </p:nvSpPr>
        <p:spPr>
          <a:xfrm>
            <a:off x="10715817" y="3933236"/>
            <a:ext cx="372853" cy="2677656"/>
          </a:xfrm>
          <a:prstGeom prst="rect">
            <a:avLst/>
          </a:prstGeom>
          <a:solidFill>
            <a:schemeClr val="accent1">
              <a:lumMod val="60000"/>
              <a:lumOff val="40000"/>
            </a:schemeClr>
          </a:solidFill>
        </p:spPr>
        <p:txBody>
          <a:bodyPr wrap="square" rtlCol="0">
            <a:spAutoFit/>
          </a:bodyPr>
          <a:lstStyle/>
          <a:p>
            <a:r>
              <a:rPr lang="en-GB" sz="2400" dirty="0">
                <a:latin typeface="Helvetica Neue" panose="02000503000000020004" pitchFamily="2" charset="0"/>
                <a:ea typeface="Helvetica Neue" panose="02000503000000020004" pitchFamily="2" charset="0"/>
                <a:cs typeface="Helvetica Neue" panose="02000503000000020004" pitchFamily="2" charset="0"/>
              </a:rPr>
              <a:t>1</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2</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3</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4</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5</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6</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7</a:t>
            </a:r>
          </a:p>
        </p:txBody>
      </p:sp>
      <p:sp>
        <p:nvSpPr>
          <p:cNvPr id="14" name="TextBox 13">
            <a:extLst>
              <a:ext uri="{FF2B5EF4-FFF2-40B4-BE49-F238E27FC236}">
                <a16:creationId xmlns:a16="http://schemas.microsoft.com/office/drawing/2014/main" id="{E1CCDE04-690C-FAD0-D2B6-A9ECAB3C90E2}"/>
              </a:ext>
            </a:extLst>
          </p:cNvPr>
          <p:cNvSpPr txBox="1"/>
          <p:nvPr/>
        </p:nvSpPr>
        <p:spPr>
          <a:xfrm>
            <a:off x="7825745" y="3325052"/>
            <a:ext cx="2594522" cy="400110"/>
          </a:xfrm>
          <a:prstGeom prst="rect">
            <a:avLst/>
          </a:prstGeom>
          <a:solidFill>
            <a:schemeClr val="accent1">
              <a:lumMod val="60000"/>
              <a:lumOff val="40000"/>
            </a:schemeClr>
          </a:solid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 1   2   3   4   5   6   7</a:t>
            </a:r>
          </a:p>
        </p:txBody>
      </p:sp>
      <p:sp>
        <p:nvSpPr>
          <p:cNvPr id="2" name="Slide Number Placeholder 3">
            <a:extLst>
              <a:ext uri="{FF2B5EF4-FFF2-40B4-BE49-F238E27FC236}">
                <a16:creationId xmlns:a16="http://schemas.microsoft.com/office/drawing/2014/main" id="{28FEA748-22B2-B6D1-AF1D-C3D3D77917E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34134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80089"/>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Matrix </a:t>
                </a:r>
                <a14:m>
                  <m:oMath xmlns:m="http://schemas.openxmlformats.org/officeDocument/2006/math">
                    <m:r>
                      <a:rPr lang="en-GB" altLang="en-US" sz="3600" b="1" i="1" smtClean="0">
                        <a:latin typeface="Cambria Math" panose="02040503050406030204" pitchFamily="18" charset="0"/>
                        <a:ea typeface="Helvetica Neue Light" panose="02000403000000020004" pitchFamily="2" charset="0"/>
                      </a:rPr>
                      <m:t>𝑾</m:t>
                    </m:r>
                  </m:oMath>
                </a14:m>
                <a:r>
                  <a:rPr lang="en-US" altLang="en-US" sz="3600" b="1"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[2]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4" name="Title 1">
                <a:extLst>
                  <a:ext uri="{FF2B5EF4-FFF2-40B4-BE49-F238E27FC236}">
                    <a16:creationId xmlns:a16="http://schemas.microsoft.com/office/drawing/2014/main" id="{28562B3B-2342-6E4C-B72B-B6CFB334502D}"/>
                  </a:ext>
                </a:extLst>
              </p:cNvPr>
              <p:cNvSpPr txBox="1">
                <a:spLocks noRot="1" noChangeAspect="1" noMove="1" noResize="1" noEditPoints="1" noAdjustHandles="1" noChangeArrowheads="1" noChangeShapeType="1" noTextEdit="1"/>
              </p:cNvSpPr>
              <p:nvPr/>
            </p:nvSpPr>
            <p:spPr>
              <a:xfrm>
                <a:off x="163080" y="80089"/>
                <a:ext cx="11638520" cy="651114"/>
              </a:xfrm>
              <a:prstGeom prst="rect">
                <a:avLst/>
              </a:prstGeom>
              <a:blipFill>
                <a:blip r:embed="rId3"/>
                <a:stretch>
                  <a:fillRect l="-1525" t="-23077" b="-25000"/>
                </a:stretch>
              </a:blipFill>
            </p:spPr>
            <p:txBody>
              <a:bodyPr/>
              <a:lstStyle/>
              <a:p>
                <a:r>
                  <a:rPr lang="en-GB">
                    <a:noFill/>
                  </a:rPr>
                  <a:t> </a:t>
                </a:r>
              </a:p>
            </p:txBody>
          </p:sp>
        </mc:Fallback>
      </mc:AlternateContent>
      <p:sp>
        <p:nvSpPr>
          <p:cNvPr id="262" name="TextBox 261">
            <a:extLst>
              <a:ext uri="{FF2B5EF4-FFF2-40B4-BE49-F238E27FC236}">
                <a16:creationId xmlns:a16="http://schemas.microsoft.com/office/drawing/2014/main" id="{39E66AFB-895D-E18E-4B49-8918BE1CF948}"/>
              </a:ext>
            </a:extLst>
          </p:cNvPr>
          <p:cNvSpPr txBox="1"/>
          <p:nvPr/>
        </p:nvSpPr>
        <p:spPr>
          <a:xfrm>
            <a:off x="3415862" y="4341000"/>
            <a:ext cx="2585543" cy="1169551"/>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1 = Western Australia (WA)</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2 = Northern territory (NT)</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3 = South Australia (SA)</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4 = Queensland (Q)</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5 = New South Wales &amp; ACT (NSA-ACT)</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6 = Victoria (V)</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7 = Tasmania (T)</a:t>
            </a:r>
          </a:p>
        </p:txBody>
      </p:sp>
      <mc:AlternateContent xmlns:mc="http://schemas.openxmlformats.org/markup-compatibility/2006" xmlns:a14="http://schemas.microsoft.com/office/drawing/2010/main">
        <mc:Choice Requires="a14">
          <p:graphicFrame>
            <p:nvGraphicFramePr>
              <p:cNvPr id="263" name="Table 263">
                <a:extLst>
                  <a:ext uri="{FF2B5EF4-FFF2-40B4-BE49-F238E27FC236}">
                    <a16:creationId xmlns:a16="http://schemas.microsoft.com/office/drawing/2014/main" id="{F463B9B1-35D7-FC4F-834F-65FACFB7A556}"/>
                  </a:ext>
                </a:extLst>
              </p:cNvPr>
              <p:cNvGraphicFramePr>
                <a:graphicFrameLocks noGrp="1"/>
              </p:cNvGraphicFramePr>
              <p:nvPr/>
            </p:nvGraphicFramePr>
            <p:xfrm>
              <a:off x="301907" y="1310397"/>
              <a:ext cx="5247555" cy="2438400"/>
            </p:xfrm>
            <a:graphic>
              <a:graphicData uri="http://schemas.openxmlformats.org/drawingml/2006/table">
                <a:tbl>
                  <a:tblPr firstRow="1" bandRow="1">
                    <a:tableStyleId>{5940675A-B579-460E-94D1-54222C63F5DA}</a:tableStyleId>
                  </a:tblPr>
                  <a:tblGrid>
                    <a:gridCol w="1674510">
                      <a:extLst>
                        <a:ext uri="{9D8B030D-6E8A-4147-A177-3AD203B41FA5}">
                          <a16:colId xmlns:a16="http://schemas.microsoft.com/office/drawing/2014/main" val="875384637"/>
                        </a:ext>
                      </a:extLst>
                    </a:gridCol>
                    <a:gridCol w="3573045">
                      <a:extLst>
                        <a:ext uri="{9D8B030D-6E8A-4147-A177-3AD203B41FA5}">
                          <a16:colId xmlns:a16="http://schemas.microsoft.com/office/drawing/2014/main" val="3790956926"/>
                        </a:ext>
                      </a:extLst>
                    </a:gridCol>
                  </a:tblGrid>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Index location (</a:t>
                          </a:r>
                          <a14:m>
                            <m:oMath xmlns:m="http://schemas.openxmlformats.org/officeDocument/2006/math">
                              <m:r>
                                <a:rPr lang="en-GB" sz="14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Neighbours to index location (</a:t>
                          </a:r>
                          <a14:m>
                            <m:oMath xmlns:m="http://schemas.openxmlformats.org/officeDocument/2006/math">
                              <m:r>
                                <a:rPr lang="en-GB" sz="1400"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a:txBody>
                      <a:tcPr/>
                    </a:tc>
                    <a:extLst>
                      <a:ext uri="{0D108BD9-81ED-4DB2-BD59-A6C34878D82A}">
                        <a16:rowId xmlns:a16="http://schemas.microsoft.com/office/drawing/2014/main" val="50500559"/>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and 3</a:t>
                          </a:r>
                        </a:p>
                      </a:txBody>
                      <a:tcPr/>
                    </a:tc>
                    <a:extLst>
                      <a:ext uri="{0D108BD9-81ED-4DB2-BD59-A6C34878D82A}">
                        <a16:rowId xmlns:a16="http://schemas.microsoft.com/office/drawing/2014/main" val="1156644935"/>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3, and 4</a:t>
                          </a:r>
                        </a:p>
                      </a:txBody>
                      <a:tcPr/>
                    </a:tc>
                    <a:extLst>
                      <a:ext uri="{0D108BD9-81ED-4DB2-BD59-A6C34878D82A}">
                        <a16:rowId xmlns:a16="http://schemas.microsoft.com/office/drawing/2014/main" val="2516302408"/>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2, 4, 5, and 6</a:t>
                          </a:r>
                        </a:p>
                      </a:txBody>
                      <a:tcPr/>
                    </a:tc>
                    <a:extLst>
                      <a:ext uri="{0D108BD9-81ED-4DB2-BD59-A6C34878D82A}">
                        <a16:rowId xmlns:a16="http://schemas.microsoft.com/office/drawing/2014/main" val="34189426"/>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3, and 5</a:t>
                          </a:r>
                        </a:p>
                      </a:txBody>
                      <a:tcPr/>
                    </a:tc>
                    <a:extLst>
                      <a:ext uri="{0D108BD9-81ED-4DB2-BD59-A6C34878D82A}">
                        <a16:rowId xmlns:a16="http://schemas.microsoft.com/office/drawing/2014/main" val="3802834951"/>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4, and 6</a:t>
                          </a:r>
                        </a:p>
                      </a:txBody>
                      <a:tcPr/>
                    </a:tc>
                    <a:extLst>
                      <a:ext uri="{0D108BD9-81ED-4DB2-BD59-A6C34878D82A}">
                        <a16:rowId xmlns:a16="http://schemas.microsoft.com/office/drawing/2014/main" val="419238786"/>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286831">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extLst>
                      <a:ext uri="{0D108BD9-81ED-4DB2-BD59-A6C34878D82A}">
                        <a16:rowId xmlns:a16="http://schemas.microsoft.com/office/drawing/2014/main" val="2615632999"/>
                      </a:ext>
                    </a:extLst>
                  </a:tr>
                </a:tbl>
              </a:graphicData>
            </a:graphic>
          </p:graphicFrame>
        </mc:Choice>
        <mc:Fallback xmlns="">
          <p:graphicFrame>
            <p:nvGraphicFramePr>
              <p:cNvPr id="263" name="Table 263">
                <a:extLst>
                  <a:ext uri="{FF2B5EF4-FFF2-40B4-BE49-F238E27FC236}">
                    <a16:creationId xmlns:a16="http://schemas.microsoft.com/office/drawing/2014/main" id="{F463B9B1-35D7-FC4F-834F-65FACFB7A556}"/>
                  </a:ext>
                </a:extLst>
              </p:cNvPr>
              <p:cNvGraphicFramePr>
                <a:graphicFrameLocks noGrp="1"/>
              </p:cNvGraphicFramePr>
              <p:nvPr/>
            </p:nvGraphicFramePr>
            <p:xfrm>
              <a:off x="301907" y="1310397"/>
              <a:ext cx="5247555" cy="2438400"/>
            </p:xfrm>
            <a:graphic>
              <a:graphicData uri="http://schemas.openxmlformats.org/drawingml/2006/table">
                <a:tbl>
                  <a:tblPr firstRow="1" bandRow="1">
                    <a:tableStyleId>{5940675A-B579-460E-94D1-54222C63F5DA}</a:tableStyleId>
                  </a:tblPr>
                  <a:tblGrid>
                    <a:gridCol w="1674510">
                      <a:extLst>
                        <a:ext uri="{9D8B030D-6E8A-4147-A177-3AD203B41FA5}">
                          <a16:colId xmlns:a16="http://schemas.microsoft.com/office/drawing/2014/main" val="875384637"/>
                        </a:ext>
                      </a:extLst>
                    </a:gridCol>
                    <a:gridCol w="3573045">
                      <a:extLst>
                        <a:ext uri="{9D8B030D-6E8A-4147-A177-3AD203B41FA5}">
                          <a16:colId xmlns:a16="http://schemas.microsoft.com/office/drawing/2014/main" val="3790956926"/>
                        </a:ext>
                      </a:extLst>
                    </a:gridCol>
                  </a:tblGrid>
                  <a:tr h="304800">
                    <a:tc>
                      <a:txBody>
                        <a:bodyPr/>
                        <a:lstStyle/>
                        <a:p>
                          <a:endParaRPr lang="en-US"/>
                        </a:p>
                      </a:txBody>
                      <a:tcPr>
                        <a:blipFill>
                          <a:blip r:embed="rId4"/>
                          <a:stretch>
                            <a:fillRect t="-4167" r="-215152" b="-725000"/>
                          </a:stretch>
                        </a:blipFill>
                      </a:tcPr>
                    </a:tc>
                    <a:tc>
                      <a:txBody>
                        <a:bodyPr/>
                        <a:lstStyle/>
                        <a:p>
                          <a:endParaRPr lang="en-US"/>
                        </a:p>
                      </a:txBody>
                      <a:tcPr>
                        <a:blipFill>
                          <a:blip r:embed="rId4"/>
                          <a:stretch>
                            <a:fillRect l="-46809" t="-4167" r="-709" b="-725000"/>
                          </a:stretch>
                        </a:blipFill>
                      </a:tcPr>
                    </a:tc>
                    <a:extLst>
                      <a:ext uri="{0D108BD9-81ED-4DB2-BD59-A6C34878D82A}">
                        <a16:rowId xmlns:a16="http://schemas.microsoft.com/office/drawing/2014/main" val="50500559"/>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and 3</a:t>
                          </a:r>
                        </a:p>
                      </a:txBody>
                      <a:tcPr/>
                    </a:tc>
                    <a:extLst>
                      <a:ext uri="{0D108BD9-81ED-4DB2-BD59-A6C34878D82A}">
                        <a16:rowId xmlns:a16="http://schemas.microsoft.com/office/drawing/2014/main" val="1156644935"/>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3, and 4</a:t>
                          </a:r>
                        </a:p>
                      </a:txBody>
                      <a:tcPr/>
                    </a:tc>
                    <a:extLst>
                      <a:ext uri="{0D108BD9-81ED-4DB2-BD59-A6C34878D82A}">
                        <a16:rowId xmlns:a16="http://schemas.microsoft.com/office/drawing/2014/main" val="2516302408"/>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1, 2, 4, 5, and 6</a:t>
                          </a:r>
                        </a:p>
                      </a:txBody>
                      <a:tcPr/>
                    </a:tc>
                    <a:extLst>
                      <a:ext uri="{0D108BD9-81ED-4DB2-BD59-A6C34878D82A}">
                        <a16:rowId xmlns:a16="http://schemas.microsoft.com/office/drawing/2014/main" val="34189426"/>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2, 3, and 5</a:t>
                          </a:r>
                        </a:p>
                      </a:txBody>
                      <a:tcPr/>
                    </a:tc>
                    <a:extLst>
                      <a:ext uri="{0D108BD9-81ED-4DB2-BD59-A6C34878D82A}">
                        <a16:rowId xmlns:a16="http://schemas.microsoft.com/office/drawing/2014/main" val="3802834951"/>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4, and 6</a:t>
                          </a:r>
                        </a:p>
                      </a:txBody>
                      <a:tcPr/>
                    </a:tc>
                    <a:extLst>
                      <a:ext uri="{0D108BD9-81ED-4DB2-BD59-A6C34878D82A}">
                        <a16:rowId xmlns:a16="http://schemas.microsoft.com/office/drawing/2014/main" val="419238786"/>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304800">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6</a:t>
                          </a:r>
                        </a:p>
                      </a:txBody>
                      <a:tcPr/>
                    </a:tc>
                    <a:extLst>
                      <a:ext uri="{0D108BD9-81ED-4DB2-BD59-A6C34878D82A}">
                        <a16:rowId xmlns:a16="http://schemas.microsoft.com/office/drawing/2014/main" val="2615632999"/>
                      </a:ext>
                    </a:extLst>
                  </a:tr>
                </a:tbl>
              </a:graphicData>
            </a:graphic>
          </p:graphicFrame>
        </mc:Fallback>
      </mc:AlternateContent>
      <p:sp>
        <p:nvSpPr>
          <p:cNvPr id="264" name="TextBox 263">
            <a:extLst>
              <a:ext uri="{FF2B5EF4-FFF2-40B4-BE49-F238E27FC236}">
                <a16:creationId xmlns:a16="http://schemas.microsoft.com/office/drawing/2014/main" id="{3C1B6FC2-2B1D-C276-AE31-E557FBBE038F}"/>
              </a:ext>
            </a:extLst>
          </p:cNvPr>
          <p:cNvSpPr txBox="1"/>
          <p:nvPr/>
        </p:nvSpPr>
        <p:spPr>
          <a:xfrm>
            <a:off x="163080" y="941065"/>
            <a:ext cx="702339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Table showing </a:t>
            </a:r>
            <a:r>
              <a:rPr lang="en-GB" b="1"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areal</a:t>
            </a:r>
            <a:r>
              <a:rPr lang="en-GB" b="1" dirty="0">
                <a:latin typeface="Helvetica Neue" panose="02000503000000020004" pitchFamily="2" charset="0"/>
                <a:ea typeface="Helvetica Neue" panose="02000503000000020004" pitchFamily="2" charset="0"/>
                <a:cs typeface="Helvetica Neue" panose="02000503000000020004" pitchFamily="2" charset="0"/>
              </a:rPr>
              <a:t> adjacency</a:t>
            </a:r>
          </a:p>
        </p:txBody>
      </p:sp>
      <p:pic>
        <p:nvPicPr>
          <p:cNvPr id="3" name="Picture 2" descr="Map&#10;&#10;Description automatically generated">
            <a:extLst>
              <a:ext uri="{FF2B5EF4-FFF2-40B4-BE49-F238E27FC236}">
                <a16:creationId xmlns:a16="http://schemas.microsoft.com/office/drawing/2014/main" id="{8A40683C-E513-3704-1606-BCA40B5DC3C0}"/>
              </a:ext>
            </a:extLst>
          </p:cNvPr>
          <p:cNvPicPr>
            <a:picLocks noChangeAspect="1"/>
          </p:cNvPicPr>
          <p:nvPr/>
        </p:nvPicPr>
        <p:blipFill>
          <a:blip r:embed="rId5"/>
          <a:stretch>
            <a:fillRect/>
          </a:stretch>
        </p:blipFill>
        <p:spPr>
          <a:xfrm>
            <a:off x="301907" y="4326037"/>
            <a:ext cx="2992240" cy="2443132"/>
          </a:xfrm>
          <a:prstGeom prst="rect">
            <a:avLst/>
          </a:prstGeom>
        </p:spPr>
      </p:pic>
      <p:cxnSp>
        <p:nvCxnSpPr>
          <p:cNvPr id="8" name="Straight Connector 7">
            <a:extLst>
              <a:ext uri="{FF2B5EF4-FFF2-40B4-BE49-F238E27FC236}">
                <a16:creationId xmlns:a16="http://schemas.microsoft.com/office/drawing/2014/main" id="{940E4EFC-44E2-F300-392D-08E70921D742}"/>
              </a:ext>
            </a:extLst>
          </p:cNvPr>
          <p:cNvCxnSpPr/>
          <p:nvPr/>
        </p:nvCxnSpPr>
        <p:spPr>
          <a:xfrm>
            <a:off x="6074980" y="834745"/>
            <a:ext cx="0" cy="5828104"/>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4B60F8-A86B-B014-A560-B5BCF7E23D68}"/>
                  </a:ext>
                </a:extLst>
              </p:cNvPr>
              <p:cNvSpPr txBox="1"/>
              <p:nvPr/>
            </p:nvSpPr>
            <p:spPr>
              <a:xfrm>
                <a:off x="6374357" y="924119"/>
                <a:ext cx="5612524" cy="2585323"/>
              </a:xfrm>
              <a:prstGeom prst="rect">
                <a:avLst/>
              </a:prstGeom>
              <a:noFill/>
            </p:spPr>
            <p:txBody>
              <a:bodyPr wrap="square" rtlCol="0">
                <a:spAutoFit/>
              </a:bodyPr>
              <a:lstStyle/>
              <a:p>
                <a14:m>
                  <m:oMath xmlns:m="http://schemas.openxmlformats.org/officeDocument/2006/math">
                    <m:r>
                      <a:rPr lang="en-GB" b="0" i="1" smtClean="0">
                        <a:latin typeface="Cambria Math" panose="02040503050406030204" pitchFamily="18" charset="0"/>
                      </a:rPr>
                      <m:t>𝑊</m:t>
                    </m:r>
                  </m:oMath>
                </a14:m>
                <a:r>
                  <a:rPr lang="en-GB" i="1" dirty="0">
                    <a:latin typeface="Cambria Math" panose="02040503050406030204" pitchFamily="18" charset="0"/>
                  </a:rPr>
                  <a:t> </a:t>
                </a:r>
                <a:r>
                  <a:rPr lang="en-GB" dirty="0">
                    <a:latin typeface="Helvetica Neue" panose="02000503000000020004" pitchFamily="2" charset="0"/>
                    <a:ea typeface="Helvetica Neue" panose="02000503000000020004" pitchFamily="2" charset="0"/>
                    <a:cs typeface="Helvetica Neue" panose="02000503000000020004" pitchFamily="2" charset="0"/>
                  </a:rPr>
                  <a:t>is a [7x7] square matrix</a:t>
                </a:r>
                <a:endParaRPr lang="en-GB"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11</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Cannot neighbour WA to itselt</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12</m:t>
                        </m:r>
                      </m:sub>
                    </m:sSub>
                    <m:r>
                      <a:rPr lang="en-GB" b="0" i="0" smtClean="0">
                        <a:latin typeface="Cambria Math" panose="02040503050406030204" pitchFamily="18" charset="0"/>
                      </a:rPr>
                      <m:t>=1</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is adjacent to NT</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13</m:t>
                        </m:r>
                      </m:sub>
                    </m:sSub>
                    <m:r>
                      <a:rPr lang="en-GB" b="0" i="0" smtClean="0">
                        <a:latin typeface="Cambria Math" panose="02040503050406030204" pitchFamily="18" charset="0"/>
                      </a:rPr>
                      <m:t>=1</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is adjacent to SA</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14</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Q</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15</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NSA</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16</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V</a:t>
                </a:r>
              </a:p>
              <a:p>
                <a:pPr marL="285750" indent="-285750">
                  <a:buFont typeface="Arial" panose="020B0604020202020204" pitchFamily="34" charset="0"/>
                  <a:buChar char="•"/>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17</m:t>
                        </m:r>
                      </m:sub>
                    </m:sSub>
                    <m:r>
                      <a:rPr lang="en-GB" b="0" i="0" smtClean="0">
                        <a:latin typeface="Cambria Math" panose="02040503050406030204" pitchFamily="18" charset="0"/>
                      </a:rPr>
                      <m:t>=0</m:t>
                    </m:r>
                  </m:oMath>
                </a14:m>
                <a:r>
                  <a:rPr lang="en-GB" dirty="0"/>
                  <a:t> </a:t>
                </a:r>
                <a:r>
                  <a:rPr lang="en-GB" dirty="0">
                    <a:latin typeface="Helvetica Neue" panose="02000503000000020004" pitchFamily="2" charset="0"/>
                    <a:ea typeface="Helvetica Neue" panose="02000503000000020004" pitchFamily="2" charset="0"/>
                    <a:cs typeface="Helvetica Neue" panose="02000503000000020004" pitchFamily="2" charset="0"/>
                  </a:rPr>
                  <a:t>: WA not adjacent to T</a:t>
                </a:r>
              </a:p>
              <a:p>
                <a:r>
                  <a:rPr lang="en-GB" dirty="0">
                    <a:latin typeface="Helvetica Neue" panose="02000503000000020004" pitchFamily="2" charset="0"/>
                    <a:ea typeface="Helvetica Neue" panose="02000503000000020004" pitchFamily="2" charset="0"/>
                    <a:cs typeface="Helvetica Neue" panose="02000503000000020004" pitchFamily="2" charset="0"/>
                  </a:rPr>
                  <a:t>etc.,</a:t>
                </a:r>
              </a:p>
            </p:txBody>
          </p:sp>
        </mc:Choice>
        <mc:Fallback xmlns="">
          <p:sp>
            <p:nvSpPr>
              <p:cNvPr id="9" name="TextBox 8">
                <a:extLst>
                  <a:ext uri="{FF2B5EF4-FFF2-40B4-BE49-F238E27FC236}">
                    <a16:creationId xmlns:a16="http://schemas.microsoft.com/office/drawing/2014/main" id="{B14B60F8-A86B-B014-A560-B5BCF7E23D68}"/>
                  </a:ext>
                </a:extLst>
              </p:cNvPr>
              <p:cNvSpPr txBox="1">
                <a:spLocks noRot="1" noChangeAspect="1" noMove="1" noResize="1" noEditPoints="1" noAdjustHandles="1" noChangeArrowheads="1" noChangeShapeType="1" noTextEdit="1"/>
              </p:cNvSpPr>
              <p:nvPr/>
            </p:nvSpPr>
            <p:spPr>
              <a:xfrm>
                <a:off x="6374357" y="924119"/>
                <a:ext cx="5612524" cy="2585323"/>
              </a:xfrm>
              <a:prstGeom prst="rect">
                <a:avLst/>
              </a:prstGeom>
              <a:blipFill>
                <a:blip r:embed="rId6"/>
                <a:stretch>
                  <a:fillRect l="-1131" t="-1463" b="-24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E5BFEA-B905-B4FC-D093-1FE25EFC7B01}"/>
                  </a:ext>
                </a:extLst>
              </p:cNvPr>
              <p:cNvSpPr txBox="1"/>
              <p:nvPr/>
            </p:nvSpPr>
            <p:spPr>
              <a:xfrm>
                <a:off x="6859286" y="3860460"/>
                <a:ext cx="3782959" cy="282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𝑊</m:t>
                      </m:r>
                      <m:r>
                        <a:rPr lang="en-GB" sz="2800" b="0" i="1" smtClean="0">
                          <a:latin typeface="Cambria Math" panose="02040503050406030204" pitchFamily="18" charset="0"/>
                        </a:rPr>
                        <m:t>=</m:t>
                      </m:r>
                      <m:d>
                        <m:dPr>
                          <m:ctrlPr>
                            <a:rPr lang="en-GB" sz="2800" b="0" i="1" smtClean="0">
                              <a:latin typeface="Cambria Math" panose="02040503050406030204" pitchFamily="18" charset="0"/>
                            </a:rPr>
                          </m:ctrlPr>
                        </m:dPr>
                        <m:e>
                          <m:eqArr>
                            <m:eqArrPr>
                              <m:ctrlPr>
                                <a:rPr lang="en-GB" sz="2800" b="0" i="1" smtClean="0">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e>
                      </m:d>
                    </m:oMath>
                  </m:oMathPara>
                </a14:m>
                <a:endParaRPr lang="en-GB" sz="2800" dirty="0"/>
              </a:p>
            </p:txBody>
          </p:sp>
        </mc:Choice>
        <mc:Fallback xmlns="">
          <p:sp>
            <p:nvSpPr>
              <p:cNvPr id="10" name="TextBox 9">
                <a:extLst>
                  <a:ext uri="{FF2B5EF4-FFF2-40B4-BE49-F238E27FC236}">
                    <a16:creationId xmlns:a16="http://schemas.microsoft.com/office/drawing/2014/main" id="{F5E5BFEA-B905-B4FC-D093-1FE25EFC7B01}"/>
                  </a:ext>
                </a:extLst>
              </p:cNvPr>
              <p:cNvSpPr txBox="1">
                <a:spLocks noRot="1" noChangeAspect="1" noMove="1" noResize="1" noEditPoints="1" noAdjustHandles="1" noChangeArrowheads="1" noChangeShapeType="1" noTextEdit="1"/>
              </p:cNvSpPr>
              <p:nvPr/>
            </p:nvSpPr>
            <p:spPr>
              <a:xfrm>
                <a:off x="6859286" y="3860460"/>
                <a:ext cx="3782959" cy="2823209"/>
              </a:xfrm>
              <a:prstGeom prst="rect">
                <a:avLst/>
              </a:prstGeom>
              <a:blipFill>
                <a:blip r:embed="rId7"/>
                <a:stretch>
                  <a:fillRect l="-2007" t="-446" b="-3125"/>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5D507094-8B59-3F3E-25F7-0336125296AD}"/>
              </a:ext>
            </a:extLst>
          </p:cNvPr>
          <p:cNvSpPr txBox="1"/>
          <p:nvPr/>
        </p:nvSpPr>
        <p:spPr>
          <a:xfrm>
            <a:off x="10715817" y="3933236"/>
            <a:ext cx="372853" cy="2677656"/>
          </a:xfrm>
          <a:prstGeom prst="rect">
            <a:avLst/>
          </a:prstGeom>
          <a:solidFill>
            <a:schemeClr val="accent1">
              <a:lumMod val="60000"/>
              <a:lumOff val="40000"/>
            </a:schemeClr>
          </a:solidFill>
        </p:spPr>
        <p:txBody>
          <a:bodyPr wrap="square" rtlCol="0">
            <a:spAutoFit/>
          </a:bodyPr>
          <a:lstStyle/>
          <a:p>
            <a:r>
              <a:rPr lang="en-GB" sz="2400" dirty="0">
                <a:latin typeface="Helvetica Neue" panose="02000503000000020004" pitchFamily="2" charset="0"/>
                <a:ea typeface="Helvetica Neue" panose="02000503000000020004" pitchFamily="2" charset="0"/>
                <a:cs typeface="Helvetica Neue" panose="02000503000000020004" pitchFamily="2" charset="0"/>
              </a:rPr>
              <a:t>1</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2</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3</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4</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5</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6</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7</a:t>
            </a:r>
          </a:p>
        </p:txBody>
      </p:sp>
      <p:sp>
        <p:nvSpPr>
          <p:cNvPr id="14" name="TextBox 13">
            <a:extLst>
              <a:ext uri="{FF2B5EF4-FFF2-40B4-BE49-F238E27FC236}">
                <a16:creationId xmlns:a16="http://schemas.microsoft.com/office/drawing/2014/main" id="{E1CCDE04-690C-FAD0-D2B6-A9ECAB3C90E2}"/>
              </a:ext>
            </a:extLst>
          </p:cNvPr>
          <p:cNvSpPr txBox="1"/>
          <p:nvPr/>
        </p:nvSpPr>
        <p:spPr>
          <a:xfrm>
            <a:off x="7825745" y="3325052"/>
            <a:ext cx="2594522" cy="400110"/>
          </a:xfrm>
          <a:prstGeom prst="rect">
            <a:avLst/>
          </a:prstGeom>
          <a:solidFill>
            <a:schemeClr val="accent1">
              <a:lumMod val="60000"/>
              <a:lumOff val="40000"/>
            </a:schemeClr>
          </a:solid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 1   2   3   4   5   6   7</a:t>
            </a:r>
          </a:p>
        </p:txBody>
      </p:sp>
      <p:sp>
        <p:nvSpPr>
          <p:cNvPr id="2" name="Rectangle 1">
            <a:extLst>
              <a:ext uri="{FF2B5EF4-FFF2-40B4-BE49-F238E27FC236}">
                <a16:creationId xmlns:a16="http://schemas.microsoft.com/office/drawing/2014/main" id="{CA8411F4-C33E-DB20-5065-0412A628BE4A}"/>
              </a:ext>
            </a:extLst>
          </p:cNvPr>
          <p:cNvSpPr/>
          <p:nvPr/>
        </p:nvSpPr>
        <p:spPr>
          <a:xfrm>
            <a:off x="6148556" y="174331"/>
            <a:ext cx="5612519" cy="660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7AF9F563-9B6B-3F9C-5F26-D4F59F894285}"/>
              </a:ext>
            </a:extLst>
          </p:cNvPr>
          <p:cNvSpPr txBox="1"/>
          <p:nvPr/>
        </p:nvSpPr>
        <p:spPr>
          <a:xfrm>
            <a:off x="6148556" y="188414"/>
            <a:ext cx="5507416"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Situation 1: This type of spatial matrix is </a:t>
            </a:r>
            <a:r>
              <a:rPr lang="en-GB" b="1" dirty="0">
                <a:latin typeface="Helvetica Neue" panose="02000503000000020004" pitchFamily="2" charset="0"/>
                <a:ea typeface="Helvetica Neue" panose="02000503000000020004" pitchFamily="2" charset="0"/>
                <a:cs typeface="Helvetica Neue" panose="02000503000000020004" pitchFamily="2" charset="0"/>
              </a:rPr>
              <a:t>Contiguity-Based</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6" name="Slide Number Placeholder 3">
            <a:extLst>
              <a:ext uri="{FF2B5EF4-FFF2-40B4-BE49-F238E27FC236}">
                <a16:creationId xmlns:a16="http://schemas.microsoft.com/office/drawing/2014/main" id="{1299A2B7-F8E2-AD05-372F-C25E77855E0F}"/>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Tree>
    <p:extLst>
      <p:ext uri="{BB962C8B-B14F-4D97-AF65-F5344CB8AC3E}">
        <p14:creationId xmlns:p14="http://schemas.microsoft.com/office/powerpoint/2010/main" val="2113389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3238170-91DC-436C-C859-BABC367605DC}"/>
              </a:ext>
            </a:extLst>
          </p:cNvPr>
          <p:cNvSpPr/>
          <p:nvPr/>
        </p:nvSpPr>
        <p:spPr>
          <a:xfrm>
            <a:off x="226035" y="4227715"/>
            <a:ext cx="11575565" cy="2074231"/>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Matrix </a:t>
                </a:r>
                <a14:m>
                  <m:oMath xmlns:m="http://schemas.openxmlformats.org/officeDocument/2006/math">
                    <m:r>
                      <a:rPr lang="en-GB" altLang="en-US" sz="3600" b="1" i="1" smtClean="0">
                        <a:latin typeface="Cambria Math" panose="02040503050406030204" pitchFamily="18" charset="0"/>
                        <a:ea typeface="Helvetica Neue Light" panose="02000403000000020004" pitchFamily="2" charset="0"/>
                      </a:rPr>
                      <m:t>𝑾</m:t>
                    </m:r>
                  </m:oMath>
                </a14:m>
                <a:r>
                  <a:rPr lang="en-US" altLang="en-US" sz="3600" b="1"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[3]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4" name="Title 1">
                <a:extLst>
                  <a:ext uri="{FF2B5EF4-FFF2-40B4-BE49-F238E27FC236}">
                    <a16:creationId xmlns:a16="http://schemas.microsoft.com/office/drawing/2014/main" id="{28562B3B-2342-6E4C-B72B-B6CFB334502D}"/>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3"/>
                <a:stretch>
                  <a:fillRect l="-1525" t="-21154" b="-26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D9DF82-1582-89AB-4439-BFD9A26283FA}"/>
                  </a:ext>
                </a:extLst>
              </p:cNvPr>
              <p:cNvSpPr txBox="1"/>
              <p:nvPr/>
            </p:nvSpPr>
            <p:spPr>
              <a:xfrm>
                <a:off x="226848" y="939460"/>
                <a:ext cx="8563093"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Remember: The construction and usage of </a:t>
                </a:r>
                <a14:m>
                  <m:oMath xmlns:m="http://schemas.openxmlformats.org/officeDocument/2006/math">
                    <m:r>
                      <a:rPr lang="en-GB" b="1" i="1" smtClean="0">
                        <a:latin typeface="Cambria Math" panose="02040503050406030204" pitchFamily="18" charset="0"/>
                        <a:ea typeface="HELVETICA NEUE THIN" panose="020B0403020202020204" pitchFamily="34" charset="0"/>
                      </a:rPr>
                      <m:t>𝑾</m:t>
                    </m:r>
                  </m:oMath>
                </a14:m>
                <a:r>
                  <a:rPr lang="en-GB" b="1" dirty="0">
                    <a:latin typeface="HELVETICA NEUE THIN" panose="020B0403020202020204" pitchFamily="34" charset="0"/>
                    <a:ea typeface="HELVETICA NEUE THIN" panose="020B0403020202020204" pitchFamily="34" charset="0"/>
                  </a:rPr>
                  <a:t> in a spatial context is quite situational</a:t>
                </a:r>
              </a:p>
            </p:txBody>
          </p:sp>
        </mc:Choice>
        <mc:Fallback xmlns="">
          <p:sp>
            <p:nvSpPr>
              <p:cNvPr id="5" name="TextBox 4">
                <a:extLst>
                  <a:ext uri="{FF2B5EF4-FFF2-40B4-BE49-F238E27FC236}">
                    <a16:creationId xmlns:a16="http://schemas.microsoft.com/office/drawing/2014/main" id="{AFD9DF82-1582-89AB-4439-BFD9A26283FA}"/>
                  </a:ext>
                </a:extLst>
              </p:cNvPr>
              <p:cNvSpPr txBox="1">
                <a:spLocks noRot="1" noChangeAspect="1" noMove="1" noResize="1" noEditPoints="1" noAdjustHandles="1" noChangeArrowheads="1" noChangeShapeType="1" noTextEdit="1"/>
              </p:cNvSpPr>
              <p:nvPr/>
            </p:nvSpPr>
            <p:spPr>
              <a:xfrm>
                <a:off x="226848" y="939460"/>
                <a:ext cx="8563093" cy="369332"/>
              </a:xfrm>
              <a:prstGeom prst="rect">
                <a:avLst/>
              </a:prstGeom>
              <a:blipFill>
                <a:blip r:embed="rId4"/>
                <a:stretch>
                  <a:fillRect l="-592" t="-3226" b="-225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708FAAA-A65E-A63A-207D-1BC7365F43DE}"/>
                  </a:ext>
                </a:extLst>
              </p:cNvPr>
              <p:cNvSpPr txBox="1">
                <a:spLocks/>
              </p:cNvSpPr>
              <p:nvPr/>
            </p:nvSpPr>
            <p:spPr>
              <a:xfrm>
                <a:off x="226848" y="1489277"/>
                <a:ext cx="11738304" cy="1064738"/>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Situation 2: </a:t>
                </a:r>
                <a14:m>
                  <m:oMath xmlns:m="http://schemas.openxmlformats.org/officeDocument/2006/math">
                    <m:r>
                      <a:rPr lang="en-GB" sz="1800" b="1" i="1" smtClean="0">
                        <a:latin typeface="Cambria Math" panose="02040503050406030204" pitchFamily="18" charset="0"/>
                        <a:ea typeface="Helvetica Neue" panose="02000503000000020004" pitchFamily="2" charset="0"/>
                        <a:cs typeface="Helvetica Neue" panose="02000503000000020004" pitchFamily="2" charset="0"/>
                      </a:rPr>
                      <m:t>𝑾</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represents a matrix with elements </a:t>
                </a:r>
                <a14:m>
                  <m:oMath xmlns:m="http://schemas.openxmlformats.org/officeDocument/2006/math">
                    <m:sSub>
                      <m:sSubPr>
                        <m:ctrlPr>
                          <a:rPr lang="en-US" sz="1800" i="1">
                            <a:latin typeface="Cambria Math" panose="02040503050406030204" pitchFamily="18" charset="0"/>
                            <a:ea typeface="Helvetica Neue" panose="02000503000000020004" pitchFamily="2" charset="0"/>
                            <a:cs typeface="Helvetica Neue" panose="02000503000000020004" pitchFamily="2" charset="0"/>
                          </a:rPr>
                        </m:ctrlPr>
                      </m:sSubPr>
                      <m:e>
                        <m:r>
                          <a:rPr lang="en-GB" sz="1800" i="1">
                            <a:latin typeface="Cambria Math" panose="02040503050406030204" pitchFamily="18" charset="0"/>
                            <a:ea typeface="Helvetica Neue" panose="02000503000000020004" pitchFamily="2" charset="0"/>
                            <a:cs typeface="Helvetica Neue" panose="02000503000000020004" pitchFamily="2" charset="0"/>
                          </a:rPr>
                          <m:t>𝑤</m:t>
                        </m:r>
                      </m:e>
                      <m:sub>
                        <m:r>
                          <a:rPr lang="en-GB" sz="1800" i="1">
                            <a:latin typeface="Cambria Math" panose="02040503050406030204" pitchFamily="18" charset="0"/>
                            <a:ea typeface="Helvetica Neue" panose="02000503000000020004" pitchFamily="2" charset="0"/>
                            <a:cs typeface="Helvetica Neue" panose="02000503000000020004" pitchFamily="2" charset="0"/>
                          </a:rPr>
                          <m:t>𝑖𝑗</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when its are based on distance </a:t>
                </a:r>
                <a14:m>
                  <m:oMath xmlns:m="http://schemas.openxmlformats.org/officeDocument/2006/math">
                    <m:sSub>
                      <m:sSubPr>
                        <m:ctrlPr>
                          <a:rPr lang="en-US" sz="18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𝑑</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𝑖𝑗</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between some location </a:t>
                </a:r>
                <a14:m>
                  <m:oMath xmlns:m="http://schemas.openxmlformats.org/officeDocument/2006/math">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Here, we use point locations, or the centroids of such given area, to compute the distances whereby the coordinates for </a:t>
                </a:r>
                <a14:m>
                  <m:oMath xmlns:m="http://schemas.openxmlformats.org/officeDocument/2006/math">
                    <m:r>
                      <a:rPr lang="en-GB" sz="1800" i="1">
                        <a:latin typeface="Cambria Math" panose="02040503050406030204" pitchFamily="18" charset="0"/>
                        <a:ea typeface="Helvetica Neue" panose="02000503000000020004" pitchFamily="2" charset="0"/>
                        <a:cs typeface="Helvetica Neue" panose="02000503000000020004" pitchFamily="2" charset="0"/>
                      </a:rPr>
                      <m:t>𝑖</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is (</a:t>
                </a:r>
                <a14:m>
                  <m:oMath xmlns:m="http://schemas.openxmlformats.org/officeDocument/2006/math">
                    <m:sSub>
                      <m:sSubPr>
                        <m:ctrlPr>
                          <a:rPr lang="en-US" sz="18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𝑥</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m:t>
                        </m:r>
                      </m:sub>
                    </m:s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GB" sz="1800"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𝑦</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800" i="1">
                        <a:latin typeface="Cambria Math" panose="02040503050406030204" pitchFamily="18" charset="0"/>
                        <a:ea typeface="Helvetica Neue" panose="02000503000000020004" pitchFamily="2" charset="0"/>
                        <a:cs typeface="Helvetica Neue" panose="02000503000000020004" pitchFamily="2" charset="0"/>
                      </a:rPr>
                      <m:t>𝑗</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is (</a:t>
                </a:r>
                <a14:m>
                  <m:oMath xmlns:m="http://schemas.openxmlformats.org/officeDocument/2006/math">
                    <m:sSub>
                      <m:sSubPr>
                        <m:ctrlPr>
                          <a:rPr lang="en-US" sz="1800" i="1">
                            <a:latin typeface="Cambria Math" panose="02040503050406030204" pitchFamily="18" charset="0"/>
                            <a:ea typeface="Helvetica Neue" panose="02000503000000020004" pitchFamily="2" charset="0"/>
                            <a:cs typeface="Helvetica Neue" panose="02000503000000020004" pitchFamily="2" charset="0"/>
                          </a:rPr>
                        </m:ctrlPr>
                      </m:sSubPr>
                      <m:e>
                        <m:r>
                          <a:rPr lang="en-GB" sz="18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𝑗</m:t>
                        </m:r>
                      </m:sub>
                    </m:sSub>
                    <m:r>
                      <a:rPr lang="en-GB" sz="1800" i="1">
                        <a:latin typeface="Cambria Math" panose="02040503050406030204" pitchFamily="18" charset="0"/>
                        <a:ea typeface="Helvetica Neue" panose="02000503000000020004" pitchFamily="2" charset="0"/>
                        <a:cs typeface="Helvetica Neue" panose="02000503000000020004" pitchFamily="2" charset="0"/>
                      </a:rPr>
                      <m:t>,</m:t>
                    </m:r>
                    <m:sSub>
                      <m:sSubPr>
                        <m:ctrlPr>
                          <a:rPr lang="en-GB" sz="1800" i="1">
                            <a:latin typeface="Cambria Math" panose="02040503050406030204" pitchFamily="18" charset="0"/>
                            <a:ea typeface="Helvetica Neue" panose="02000503000000020004" pitchFamily="2" charset="0"/>
                            <a:cs typeface="Helvetica Neue" panose="02000503000000020004" pitchFamily="2" charset="0"/>
                          </a:rPr>
                        </m:ctrlPr>
                      </m:sSubPr>
                      <m:e>
                        <m:r>
                          <a:rPr lang="en-GB" sz="1800" i="1">
                            <a:latin typeface="Cambria Math" panose="02040503050406030204" pitchFamily="18" charset="0"/>
                            <a:ea typeface="Helvetica Neue" panose="02000503000000020004" pitchFamily="2" charset="0"/>
                            <a:cs typeface="Helvetica Neue" panose="02000503000000020004" pitchFamily="2" charset="0"/>
                          </a:rPr>
                          <m:t>𝑦</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𝑗</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are used. </a:t>
                </a:r>
                <a:r>
                  <a:rPr lang="en-US" sz="1800"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The goal here is to integrate distance decay</a:t>
                </a:r>
                <a:r>
                  <a:rPr lang="en-US" sz="18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6" name="Content Placeholder 2">
                <a:extLst>
                  <a:ext uri="{FF2B5EF4-FFF2-40B4-BE49-F238E27FC236}">
                    <a16:creationId xmlns:a16="http://schemas.microsoft.com/office/drawing/2014/main" id="{A708FAAA-A65E-A63A-207D-1BC7365F43DE}"/>
                  </a:ext>
                </a:extLst>
              </p:cNvPr>
              <p:cNvSpPr txBox="1">
                <a:spLocks noRot="1" noChangeAspect="1" noMove="1" noResize="1" noEditPoints="1" noAdjustHandles="1" noChangeArrowheads="1" noChangeShapeType="1" noTextEdit="1"/>
              </p:cNvSpPr>
              <p:nvPr/>
            </p:nvSpPr>
            <p:spPr>
              <a:xfrm>
                <a:off x="226848" y="1489277"/>
                <a:ext cx="11738304" cy="1064738"/>
              </a:xfrm>
              <a:prstGeom prst="rect">
                <a:avLst/>
              </a:prstGeom>
              <a:blipFill>
                <a:blip r:embed="rId5"/>
                <a:stretch>
                  <a:fillRect l="-432" t="-5882"/>
                </a:stretch>
              </a:blipFill>
              <a:ln>
                <a:noFill/>
              </a:ln>
            </p:spPr>
            <p:txBody>
              <a:bodyPr/>
              <a:lstStyle/>
              <a:p>
                <a:r>
                  <a:rPr lang="en-GB">
                    <a:noFill/>
                  </a:rPr>
                  <a:t> </a:t>
                </a:r>
              </a:p>
            </p:txBody>
          </p:sp>
        </mc:Fallback>
      </mc:AlternateContent>
      <p:sp>
        <p:nvSpPr>
          <p:cNvPr id="2" name="TextBox 1">
            <a:extLst>
              <a:ext uri="{FF2B5EF4-FFF2-40B4-BE49-F238E27FC236}">
                <a16:creationId xmlns:a16="http://schemas.microsoft.com/office/drawing/2014/main" id="{2FBCBB1A-BABB-F746-2991-00C7F85747C1}"/>
              </a:ext>
            </a:extLst>
          </p:cNvPr>
          <p:cNvSpPr txBox="1"/>
          <p:nvPr/>
        </p:nvSpPr>
        <p:spPr>
          <a:xfrm>
            <a:off x="501590" y="3408077"/>
            <a:ext cx="4593020"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Euclidean Distance: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6AC9CFE-8CBD-915F-C4E8-FDF613CB1F5E}"/>
                  </a:ext>
                </a:extLst>
              </p:cNvPr>
              <p:cNvSpPr txBox="1"/>
              <p:nvPr/>
            </p:nvSpPr>
            <p:spPr>
              <a:xfrm>
                <a:off x="3827660" y="3143395"/>
                <a:ext cx="4137286" cy="751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𝑖𝑗</m:t>
                          </m:r>
                        </m:sub>
                      </m:sSub>
                      <m:r>
                        <a:rPr lang="en-GB" sz="2400" b="0" i="1" smtClean="0">
                          <a:latin typeface="Cambria Math" panose="02040503050406030204" pitchFamily="18" charset="0"/>
                        </a:rPr>
                        <m:t>= </m:t>
                      </m:r>
                      <m:rad>
                        <m:radPr>
                          <m:degHide m:val="on"/>
                          <m:ctrlPr>
                            <a:rPr lang="en-GB" sz="2400" b="0" i="1" smtClean="0">
                              <a:latin typeface="Cambria Math" panose="02040503050406030204" pitchFamily="18" charset="0"/>
                            </a:rPr>
                          </m:ctrlPr>
                        </m:radPr>
                        <m:deg/>
                        <m:e>
                          <m:sSup>
                            <m:sSupPr>
                              <m:ctrlPr>
                                <a:rPr lang="en-GB" sz="2400" b="0" i="1" smtClean="0">
                                  <a:latin typeface="Cambria Math" panose="02040503050406030204" pitchFamily="18" charset="0"/>
                                </a:rPr>
                              </m:ctrlPr>
                            </m:sSupPr>
                            <m:e>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𝑗</m:t>
                                      </m:r>
                                    </m:sub>
                                  </m:sSub>
                                </m:e>
                              </m:d>
                            </m:e>
                            <m:sup>
                              <m:r>
                                <a:rPr lang="en-GB" sz="2400" b="0" i="1" smtClean="0">
                                  <a:latin typeface="Cambria Math" panose="02040503050406030204" pitchFamily="18" charset="0"/>
                                </a:rPr>
                                <m:t>2</m:t>
                              </m:r>
                            </m:sup>
                          </m:sSup>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𝑦</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𝑦</m:t>
                                      </m:r>
                                    </m:e>
                                    <m:sub>
                                      <m:r>
                                        <a:rPr lang="en-GB" sz="2400" b="0" i="1" smtClean="0">
                                          <a:latin typeface="Cambria Math" panose="02040503050406030204" pitchFamily="18" charset="0"/>
                                        </a:rPr>
                                        <m:t>𝑗</m:t>
                                      </m:r>
                                    </m:sub>
                                  </m:sSub>
                                </m:e>
                              </m:d>
                            </m:e>
                            <m:sup>
                              <m:r>
                                <a:rPr lang="en-GB" sz="2400" b="0" i="1" smtClean="0">
                                  <a:latin typeface="Cambria Math" panose="02040503050406030204" pitchFamily="18" charset="0"/>
                                </a:rPr>
                                <m:t>2</m:t>
                              </m:r>
                            </m:sup>
                          </m:sSup>
                        </m:e>
                      </m:rad>
                    </m:oMath>
                  </m:oMathPara>
                </a14:m>
                <a:endParaRPr lang="en-GB" sz="2400" dirty="0"/>
              </a:p>
            </p:txBody>
          </p:sp>
        </mc:Choice>
        <mc:Fallback xmlns="">
          <p:sp>
            <p:nvSpPr>
              <p:cNvPr id="3" name="TextBox 2">
                <a:extLst>
                  <a:ext uri="{FF2B5EF4-FFF2-40B4-BE49-F238E27FC236}">
                    <a16:creationId xmlns:a16="http://schemas.microsoft.com/office/drawing/2014/main" id="{E6AC9CFE-8CBD-915F-C4E8-FDF613CB1F5E}"/>
                  </a:ext>
                </a:extLst>
              </p:cNvPr>
              <p:cNvSpPr txBox="1">
                <a:spLocks noRot="1" noChangeAspect="1" noMove="1" noResize="1" noEditPoints="1" noAdjustHandles="1" noChangeArrowheads="1" noChangeShapeType="1" noTextEdit="1"/>
              </p:cNvSpPr>
              <p:nvPr/>
            </p:nvSpPr>
            <p:spPr>
              <a:xfrm>
                <a:off x="3827660" y="3143395"/>
                <a:ext cx="4137286" cy="751552"/>
              </a:xfrm>
              <a:prstGeom prst="rect">
                <a:avLst/>
              </a:prstGeom>
              <a:blipFill>
                <a:blip r:embed="rId6"/>
                <a:stretch>
                  <a:fillRect l="-1223" b="-3333"/>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474690A4-2574-CFE6-D6B6-D97EBB0B334D}"/>
              </a:ext>
            </a:extLst>
          </p:cNvPr>
          <p:cNvSpPr txBox="1"/>
          <p:nvPr/>
        </p:nvSpPr>
        <p:spPr>
          <a:xfrm>
            <a:off x="11087268" y="3400292"/>
            <a:ext cx="536027"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8" name="TextBox 7">
            <a:extLst>
              <a:ext uri="{FF2B5EF4-FFF2-40B4-BE49-F238E27FC236}">
                <a16:creationId xmlns:a16="http://schemas.microsoft.com/office/drawing/2014/main" id="{3A94DE49-F671-5655-EE81-666B08FAE4D0}"/>
              </a:ext>
            </a:extLst>
          </p:cNvPr>
          <p:cNvSpPr txBox="1"/>
          <p:nvPr/>
        </p:nvSpPr>
        <p:spPr>
          <a:xfrm>
            <a:off x="357352" y="4842249"/>
            <a:ext cx="184731" cy="369332"/>
          </a:xfrm>
          <a:prstGeom prst="rect">
            <a:avLst/>
          </a:prstGeom>
          <a:noFill/>
        </p:spPr>
        <p:txBody>
          <a:bodyPr wrap="none" rtlCol="0">
            <a:spAutoFit/>
          </a:bodyPr>
          <a:lstStyle/>
          <a:p>
            <a:endParaRPr lang="en-GB" dirty="0"/>
          </a:p>
        </p:txBody>
      </p:sp>
      <p:sp>
        <p:nvSpPr>
          <p:cNvPr id="9" name="TextBox 8">
            <a:extLst>
              <a:ext uri="{FF2B5EF4-FFF2-40B4-BE49-F238E27FC236}">
                <a16:creationId xmlns:a16="http://schemas.microsoft.com/office/drawing/2014/main" id="{CE5078FD-7EC3-D024-9602-A2FDF0DB7EF8}"/>
              </a:ext>
            </a:extLst>
          </p:cNvPr>
          <p:cNvSpPr txBox="1"/>
          <p:nvPr/>
        </p:nvSpPr>
        <p:spPr>
          <a:xfrm>
            <a:off x="496035" y="4767528"/>
            <a:ext cx="3108117"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Inverse Distance: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01C1C72-93F1-EF90-F18F-1F9F0E5CED85}"/>
                  </a:ext>
                </a:extLst>
              </p:cNvPr>
              <p:cNvSpPr txBox="1"/>
              <p:nvPr/>
            </p:nvSpPr>
            <p:spPr>
              <a:xfrm>
                <a:off x="3604152" y="4303986"/>
                <a:ext cx="1401153" cy="14051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𝑖𝑗</m:t>
                          </m:r>
                        </m:sub>
                      </m:sSub>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eqArr>
                            <m:eqArrPr>
                              <m:ctrlPr>
                                <a:rPr lang="en-GB" b="0" i="1" smtClean="0">
                                  <a:latin typeface="Cambria Math" panose="02040503050406030204" pitchFamily="18" charset="0"/>
                                </a:rPr>
                              </m:ctrlPr>
                            </m:eqArrP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𝑑</m:t>
                                      </m:r>
                                    </m:e>
                                    <m:sub>
                                      <m:r>
                                        <a:rPr lang="en-GB" b="0" i="1" smtClean="0">
                                          <a:latin typeface="Cambria Math" panose="02040503050406030204" pitchFamily="18" charset="0"/>
                                        </a:rPr>
                                        <m:t>𝑖𝑗</m:t>
                                      </m:r>
                                    </m:sub>
                                    <m:sup>
                                      <m:r>
                                        <a:rPr lang="en-GB" b="0" i="1" smtClean="0">
                                          <a:latin typeface="Cambria Math" panose="02040503050406030204" pitchFamily="18" charset="0"/>
                                          <a:ea typeface="Cambria Math" panose="02040503050406030204" pitchFamily="18" charset="0"/>
                                        </a:rPr>
                                        <m:t>𝛽</m:t>
                                      </m:r>
                                    </m:sup>
                                  </m:sSubSup>
                                </m:den>
                              </m:f>
                              <m:r>
                                <a:rPr lang="en-GB" b="0" i="1" smtClean="0">
                                  <a:latin typeface="Cambria Math" panose="02040503050406030204" pitchFamily="18" charset="0"/>
                                </a:rPr>
                                <m:t> </m:t>
                              </m:r>
                            </m:e>
                            <m:e/>
                            <m:e>
                              <m:r>
                                <a:rPr lang="en-GB" b="0" i="1" smtClean="0">
                                  <a:latin typeface="Cambria Math" panose="02040503050406030204" pitchFamily="18" charset="0"/>
                                </a:rPr>
                                <m:t>0</m:t>
                              </m:r>
                            </m:e>
                          </m:eqArr>
                        </m:e>
                      </m:d>
                    </m:oMath>
                  </m:oMathPara>
                </a14:m>
                <a:endParaRPr lang="en-GB" dirty="0"/>
              </a:p>
            </p:txBody>
          </p:sp>
        </mc:Choice>
        <mc:Fallback xmlns="">
          <p:sp>
            <p:nvSpPr>
              <p:cNvPr id="10" name="TextBox 9">
                <a:extLst>
                  <a:ext uri="{FF2B5EF4-FFF2-40B4-BE49-F238E27FC236}">
                    <a16:creationId xmlns:a16="http://schemas.microsoft.com/office/drawing/2014/main" id="{301C1C72-93F1-EF90-F18F-1F9F0E5CED85}"/>
                  </a:ext>
                </a:extLst>
              </p:cNvPr>
              <p:cNvSpPr txBox="1">
                <a:spLocks noRot="1" noChangeAspect="1" noMove="1" noResize="1" noEditPoints="1" noAdjustHandles="1" noChangeArrowheads="1" noChangeShapeType="1" noTextEdit="1"/>
              </p:cNvSpPr>
              <p:nvPr/>
            </p:nvSpPr>
            <p:spPr>
              <a:xfrm>
                <a:off x="3604152" y="4303986"/>
                <a:ext cx="1401153" cy="140519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BA9E12E-EBF0-301F-7AB6-1A782E622AFA}"/>
                  </a:ext>
                </a:extLst>
              </p:cNvPr>
              <p:cNvSpPr txBox="1"/>
              <p:nvPr/>
            </p:nvSpPr>
            <p:spPr>
              <a:xfrm>
                <a:off x="5066539" y="4467637"/>
                <a:ext cx="5094408"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If </a:t>
                </a:r>
                <a14:m>
                  <m:oMath xmlns:m="http://schemas.openxmlformats.org/officeDocument/2006/math">
                    <m:r>
                      <a:rPr lang="en-GB" b="0" i="1" smtClean="0">
                        <a:latin typeface="Cambria Math" panose="02040503050406030204" pitchFamily="18" charset="0"/>
                      </a:rPr>
                      <m:t>𝑖</m:t>
                    </m:r>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𝑗</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 (i.e., dealing with two different locations)</a:t>
                </a:r>
              </a:p>
            </p:txBody>
          </p:sp>
        </mc:Choice>
        <mc:Fallback xmlns="">
          <p:sp>
            <p:nvSpPr>
              <p:cNvPr id="11" name="TextBox 10">
                <a:extLst>
                  <a:ext uri="{FF2B5EF4-FFF2-40B4-BE49-F238E27FC236}">
                    <a16:creationId xmlns:a16="http://schemas.microsoft.com/office/drawing/2014/main" id="{2BA9E12E-EBF0-301F-7AB6-1A782E622AFA}"/>
                  </a:ext>
                </a:extLst>
              </p:cNvPr>
              <p:cNvSpPr txBox="1">
                <a:spLocks noRot="1" noChangeAspect="1" noMove="1" noResize="1" noEditPoints="1" noAdjustHandles="1" noChangeArrowheads="1" noChangeShapeType="1" noTextEdit="1"/>
              </p:cNvSpPr>
              <p:nvPr/>
            </p:nvSpPr>
            <p:spPr>
              <a:xfrm>
                <a:off x="5066539" y="4467637"/>
                <a:ext cx="5094408" cy="369332"/>
              </a:xfrm>
              <a:prstGeom prst="rect">
                <a:avLst/>
              </a:prstGeom>
              <a:blipFill>
                <a:blip r:embed="rId8"/>
                <a:stretch>
                  <a:fillRect l="-744"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D7514DA-AA4A-9596-960E-A05DC686D6B5}"/>
                  </a:ext>
                </a:extLst>
              </p:cNvPr>
              <p:cNvSpPr txBox="1"/>
              <p:nvPr/>
            </p:nvSpPr>
            <p:spPr>
              <a:xfrm>
                <a:off x="5075695" y="5324164"/>
                <a:ext cx="5375254"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If </a:t>
                </a:r>
                <a14:m>
                  <m:oMath xmlns:m="http://schemas.openxmlformats.org/officeDocument/2006/math">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𝑗</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 (i.e., this basically the same point location)</a:t>
                </a:r>
              </a:p>
            </p:txBody>
          </p:sp>
        </mc:Choice>
        <mc:Fallback xmlns="">
          <p:sp>
            <p:nvSpPr>
              <p:cNvPr id="12" name="TextBox 11">
                <a:extLst>
                  <a:ext uri="{FF2B5EF4-FFF2-40B4-BE49-F238E27FC236}">
                    <a16:creationId xmlns:a16="http://schemas.microsoft.com/office/drawing/2014/main" id="{7D7514DA-AA4A-9596-960E-A05DC686D6B5}"/>
                  </a:ext>
                </a:extLst>
              </p:cNvPr>
              <p:cNvSpPr txBox="1">
                <a:spLocks noRot="1" noChangeAspect="1" noMove="1" noResize="1" noEditPoints="1" noAdjustHandles="1" noChangeArrowheads="1" noChangeShapeType="1" noTextEdit="1"/>
              </p:cNvSpPr>
              <p:nvPr/>
            </p:nvSpPr>
            <p:spPr>
              <a:xfrm>
                <a:off x="5075695" y="5324164"/>
                <a:ext cx="5375254" cy="369332"/>
              </a:xfrm>
              <a:prstGeom prst="rect">
                <a:avLst/>
              </a:prstGeom>
              <a:blipFill>
                <a:blip r:embed="rId9"/>
                <a:stretch>
                  <a:fillRect l="-943" t="-6667" b="-26667"/>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293FFC9D-8DFA-54BB-178B-4CFEB33DBC26}"/>
              </a:ext>
            </a:extLst>
          </p:cNvPr>
          <p:cNvSpPr txBox="1"/>
          <p:nvPr/>
        </p:nvSpPr>
        <p:spPr>
          <a:xfrm>
            <a:off x="11087267" y="4767528"/>
            <a:ext cx="536027"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3EDA8C7-0610-4EF8-20B7-D1FA6AB86C81}"/>
                  </a:ext>
                </a:extLst>
              </p:cNvPr>
              <p:cNvSpPr txBox="1"/>
              <p:nvPr/>
            </p:nvSpPr>
            <p:spPr>
              <a:xfrm>
                <a:off x="4508393" y="5841598"/>
                <a:ext cx="7023207"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Note that </a:t>
                </a:r>
                <a14:m>
                  <m:oMath xmlns:m="http://schemas.openxmlformats.org/officeDocument/2006/math">
                    <m:r>
                      <a:rPr lang="en-GB" i="1" smtClean="0">
                        <a:latin typeface="Cambria Math" panose="02040503050406030204" pitchFamily="18" charset="0"/>
                        <a:ea typeface="Cambria Math" panose="02040503050406030204" pitchFamily="18" charset="0"/>
                      </a:rPr>
                      <m:t>𝛽</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 = 1 or </a:t>
                </a:r>
                <a14:m>
                  <m:oMath xmlns:m="http://schemas.openxmlformats.org/officeDocument/2006/math">
                    <m:r>
                      <a:rPr lang="en-GB" i="1">
                        <a:latin typeface="Cambria Math" panose="02040503050406030204" pitchFamily="18" charset="0"/>
                        <a:ea typeface="Cambria Math" panose="02040503050406030204" pitchFamily="18" charset="0"/>
                      </a:rPr>
                      <m:t>𝛽</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 = 2 (it’s up to you which ever value you pick!) </a:t>
                </a:r>
              </a:p>
            </p:txBody>
          </p:sp>
        </mc:Choice>
        <mc:Fallback xmlns="">
          <p:sp>
            <p:nvSpPr>
              <p:cNvPr id="14" name="TextBox 13">
                <a:extLst>
                  <a:ext uri="{FF2B5EF4-FFF2-40B4-BE49-F238E27FC236}">
                    <a16:creationId xmlns:a16="http://schemas.microsoft.com/office/drawing/2014/main" id="{33EDA8C7-0610-4EF8-20B7-D1FA6AB86C81}"/>
                  </a:ext>
                </a:extLst>
              </p:cNvPr>
              <p:cNvSpPr txBox="1">
                <a:spLocks noRot="1" noChangeAspect="1" noMove="1" noResize="1" noEditPoints="1" noAdjustHandles="1" noChangeArrowheads="1" noChangeShapeType="1" noTextEdit="1"/>
              </p:cNvSpPr>
              <p:nvPr/>
            </p:nvSpPr>
            <p:spPr>
              <a:xfrm>
                <a:off x="4508393" y="5841598"/>
                <a:ext cx="7023207" cy="369332"/>
              </a:xfrm>
              <a:prstGeom prst="rect">
                <a:avLst/>
              </a:prstGeom>
              <a:blipFill>
                <a:blip r:embed="rId10"/>
                <a:stretch>
                  <a:fillRect l="-903" t="-6452" b="-22581"/>
                </a:stretch>
              </a:blipFill>
            </p:spPr>
            <p:txBody>
              <a:bodyPr/>
              <a:lstStyle/>
              <a:p>
                <a:r>
                  <a:rPr lang="en-GB">
                    <a:noFill/>
                  </a:rPr>
                  <a:t> </a:t>
                </a:r>
              </a:p>
            </p:txBody>
          </p:sp>
        </mc:Fallback>
      </mc:AlternateContent>
      <p:sp>
        <p:nvSpPr>
          <p:cNvPr id="16" name="Slide Number Placeholder 3">
            <a:extLst>
              <a:ext uri="{FF2B5EF4-FFF2-40B4-BE49-F238E27FC236}">
                <a16:creationId xmlns:a16="http://schemas.microsoft.com/office/drawing/2014/main" id="{61BFF728-E573-3529-9FEC-082F52B47BE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spTree>
    <p:extLst>
      <p:ext uri="{BB962C8B-B14F-4D97-AF65-F5344CB8AC3E}">
        <p14:creationId xmlns:p14="http://schemas.microsoft.com/office/powerpoint/2010/main" val="2345052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4A6ED3E-F611-AE51-7A0E-DCDC9B84101B}"/>
              </a:ext>
            </a:extLst>
          </p:cNvPr>
          <p:cNvSpPr/>
          <p:nvPr/>
        </p:nvSpPr>
        <p:spPr>
          <a:xfrm>
            <a:off x="226035" y="4227715"/>
            <a:ext cx="11575565" cy="1818289"/>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Matrix </a:t>
                </a:r>
                <a14:m>
                  <m:oMath xmlns:m="http://schemas.openxmlformats.org/officeDocument/2006/math">
                    <m:r>
                      <a:rPr lang="en-GB" altLang="en-US" sz="3600" b="1" i="1" smtClean="0">
                        <a:latin typeface="Cambria Math" panose="02040503050406030204" pitchFamily="18" charset="0"/>
                        <a:ea typeface="Helvetica Neue Light" panose="02000403000000020004" pitchFamily="2" charset="0"/>
                      </a:rPr>
                      <m:t>𝑾</m:t>
                    </m:r>
                  </m:oMath>
                </a14:m>
                <a:r>
                  <a:rPr lang="en-US" altLang="en-US" sz="3600" b="1"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[4]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4" name="Title 1">
                <a:extLst>
                  <a:ext uri="{FF2B5EF4-FFF2-40B4-BE49-F238E27FC236}">
                    <a16:creationId xmlns:a16="http://schemas.microsoft.com/office/drawing/2014/main" id="{28562B3B-2342-6E4C-B72B-B6CFB334502D}"/>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3"/>
                <a:stretch>
                  <a:fillRect l="-1525" t="-21154" b="-26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D9DF82-1582-89AB-4439-BFD9A26283FA}"/>
                  </a:ext>
                </a:extLst>
              </p:cNvPr>
              <p:cNvSpPr txBox="1"/>
              <p:nvPr/>
            </p:nvSpPr>
            <p:spPr>
              <a:xfrm>
                <a:off x="244576" y="948503"/>
                <a:ext cx="8563093"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Remember: The construction and usage of </a:t>
                </a:r>
                <a14:m>
                  <m:oMath xmlns:m="http://schemas.openxmlformats.org/officeDocument/2006/math">
                    <m:r>
                      <a:rPr lang="en-GB" b="1" i="1" smtClean="0">
                        <a:latin typeface="Cambria Math" panose="02040503050406030204" pitchFamily="18" charset="0"/>
                        <a:ea typeface="HELVETICA NEUE THIN" panose="020B0403020202020204" pitchFamily="34" charset="0"/>
                      </a:rPr>
                      <m:t>𝑾</m:t>
                    </m:r>
                  </m:oMath>
                </a14:m>
                <a:r>
                  <a:rPr lang="en-GB" b="1" dirty="0">
                    <a:latin typeface="HELVETICA NEUE THIN" panose="020B0403020202020204" pitchFamily="34" charset="0"/>
                    <a:ea typeface="HELVETICA NEUE THIN" panose="020B0403020202020204" pitchFamily="34" charset="0"/>
                  </a:rPr>
                  <a:t> in a spatial context is quite situational</a:t>
                </a:r>
              </a:p>
            </p:txBody>
          </p:sp>
        </mc:Choice>
        <mc:Fallback xmlns="">
          <p:sp>
            <p:nvSpPr>
              <p:cNvPr id="5" name="TextBox 4">
                <a:extLst>
                  <a:ext uri="{FF2B5EF4-FFF2-40B4-BE49-F238E27FC236}">
                    <a16:creationId xmlns:a16="http://schemas.microsoft.com/office/drawing/2014/main" id="{AFD9DF82-1582-89AB-4439-BFD9A26283FA}"/>
                  </a:ext>
                </a:extLst>
              </p:cNvPr>
              <p:cNvSpPr txBox="1">
                <a:spLocks noRot="1" noChangeAspect="1" noMove="1" noResize="1" noEditPoints="1" noAdjustHandles="1" noChangeArrowheads="1" noChangeShapeType="1" noTextEdit="1"/>
              </p:cNvSpPr>
              <p:nvPr/>
            </p:nvSpPr>
            <p:spPr>
              <a:xfrm>
                <a:off x="244576" y="948503"/>
                <a:ext cx="8563093" cy="369332"/>
              </a:xfrm>
              <a:prstGeom prst="rect">
                <a:avLst/>
              </a:prstGeom>
              <a:blipFill>
                <a:blip r:embed="rId4"/>
                <a:stretch>
                  <a:fillRect l="-593"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708FAAA-A65E-A63A-207D-1BC7365F43DE}"/>
                  </a:ext>
                </a:extLst>
              </p:cNvPr>
              <p:cNvSpPr txBox="1">
                <a:spLocks/>
              </p:cNvSpPr>
              <p:nvPr/>
            </p:nvSpPr>
            <p:spPr>
              <a:xfrm>
                <a:off x="226848" y="1489277"/>
                <a:ext cx="11738304" cy="1064738"/>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Situation 2: </a:t>
                </a:r>
                <a14:m>
                  <m:oMath xmlns:m="http://schemas.openxmlformats.org/officeDocument/2006/math">
                    <m:r>
                      <a:rPr lang="en-GB" sz="1800" b="1" i="1" smtClean="0">
                        <a:latin typeface="Cambria Math" panose="02040503050406030204" pitchFamily="18" charset="0"/>
                        <a:ea typeface="Helvetica Neue" panose="02000503000000020004" pitchFamily="2" charset="0"/>
                        <a:cs typeface="Helvetica Neue" panose="02000503000000020004" pitchFamily="2" charset="0"/>
                      </a:rPr>
                      <m:t>𝑾</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represents a matrix with elements </a:t>
                </a:r>
                <a14:m>
                  <m:oMath xmlns:m="http://schemas.openxmlformats.org/officeDocument/2006/math">
                    <m:sSub>
                      <m:sSubPr>
                        <m:ctrlPr>
                          <a:rPr lang="en-US" sz="1800" i="1">
                            <a:latin typeface="Cambria Math" panose="02040503050406030204" pitchFamily="18" charset="0"/>
                            <a:ea typeface="Helvetica Neue" panose="02000503000000020004" pitchFamily="2" charset="0"/>
                            <a:cs typeface="Helvetica Neue" panose="02000503000000020004" pitchFamily="2" charset="0"/>
                          </a:rPr>
                        </m:ctrlPr>
                      </m:sSubPr>
                      <m:e>
                        <m:r>
                          <a:rPr lang="en-GB" sz="1800" i="1">
                            <a:latin typeface="Cambria Math" panose="02040503050406030204" pitchFamily="18" charset="0"/>
                            <a:ea typeface="Helvetica Neue" panose="02000503000000020004" pitchFamily="2" charset="0"/>
                            <a:cs typeface="Helvetica Neue" panose="02000503000000020004" pitchFamily="2" charset="0"/>
                          </a:rPr>
                          <m:t>𝑤</m:t>
                        </m:r>
                      </m:e>
                      <m:sub>
                        <m:r>
                          <a:rPr lang="en-GB" sz="1800" i="1">
                            <a:latin typeface="Cambria Math" panose="02040503050406030204" pitchFamily="18" charset="0"/>
                            <a:ea typeface="Helvetica Neue" panose="02000503000000020004" pitchFamily="2" charset="0"/>
                            <a:cs typeface="Helvetica Neue" panose="02000503000000020004" pitchFamily="2" charset="0"/>
                          </a:rPr>
                          <m:t>𝑖𝑗</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when its are based on distance </a:t>
                </a:r>
                <a14:m>
                  <m:oMath xmlns:m="http://schemas.openxmlformats.org/officeDocument/2006/math">
                    <m:sSub>
                      <m:sSubPr>
                        <m:ctrlPr>
                          <a:rPr lang="en-US" sz="18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𝑑</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𝑖𝑗</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between some location </a:t>
                </a:r>
                <a14:m>
                  <m:oMath xmlns:m="http://schemas.openxmlformats.org/officeDocument/2006/math">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Here, we use point locations, or the centroids of such given area, to compute the distances whereby the coordinates for </a:t>
                </a:r>
                <a14:m>
                  <m:oMath xmlns:m="http://schemas.openxmlformats.org/officeDocument/2006/math">
                    <m:r>
                      <a:rPr lang="en-GB" sz="1800" i="1">
                        <a:latin typeface="Cambria Math" panose="02040503050406030204" pitchFamily="18" charset="0"/>
                        <a:ea typeface="Helvetica Neue" panose="02000503000000020004" pitchFamily="2" charset="0"/>
                        <a:cs typeface="Helvetica Neue" panose="02000503000000020004" pitchFamily="2" charset="0"/>
                      </a:rPr>
                      <m:t>𝑖</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is (</a:t>
                </a:r>
                <a14:m>
                  <m:oMath xmlns:m="http://schemas.openxmlformats.org/officeDocument/2006/math">
                    <m:sSub>
                      <m:sSubPr>
                        <m:ctrlPr>
                          <a:rPr lang="en-US" sz="18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𝑥</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m:t>
                        </m:r>
                      </m:sub>
                    </m:s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GB" sz="1800"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𝑦</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𝑖</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800" i="1">
                        <a:latin typeface="Cambria Math" panose="02040503050406030204" pitchFamily="18" charset="0"/>
                        <a:ea typeface="Helvetica Neue" panose="02000503000000020004" pitchFamily="2" charset="0"/>
                        <a:cs typeface="Helvetica Neue" panose="02000503000000020004" pitchFamily="2" charset="0"/>
                      </a:rPr>
                      <m:t>𝑗</m:t>
                    </m:r>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is (</a:t>
                </a:r>
                <a14:m>
                  <m:oMath xmlns:m="http://schemas.openxmlformats.org/officeDocument/2006/math">
                    <m:sSub>
                      <m:sSubPr>
                        <m:ctrlPr>
                          <a:rPr lang="en-US" sz="1800" i="1">
                            <a:latin typeface="Cambria Math" panose="02040503050406030204" pitchFamily="18" charset="0"/>
                            <a:ea typeface="Helvetica Neue" panose="02000503000000020004" pitchFamily="2" charset="0"/>
                            <a:cs typeface="Helvetica Neue" panose="02000503000000020004" pitchFamily="2" charset="0"/>
                          </a:rPr>
                        </m:ctrlPr>
                      </m:sSubPr>
                      <m:e>
                        <m:r>
                          <a:rPr lang="en-GB" sz="18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𝑗</m:t>
                        </m:r>
                      </m:sub>
                    </m:sSub>
                    <m:r>
                      <a:rPr lang="en-GB" sz="1800" i="1">
                        <a:latin typeface="Cambria Math" panose="02040503050406030204" pitchFamily="18" charset="0"/>
                        <a:ea typeface="Helvetica Neue" panose="02000503000000020004" pitchFamily="2" charset="0"/>
                        <a:cs typeface="Helvetica Neue" panose="02000503000000020004" pitchFamily="2" charset="0"/>
                      </a:rPr>
                      <m:t>,</m:t>
                    </m:r>
                    <m:sSub>
                      <m:sSubPr>
                        <m:ctrlPr>
                          <a:rPr lang="en-GB" sz="1800" i="1">
                            <a:latin typeface="Cambria Math" panose="02040503050406030204" pitchFamily="18" charset="0"/>
                            <a:ea typeface="Helvetica Neue" panose="02000503000000020004" pitchFamily="2" charset="0"/>
                            <a:cs typeface="Helvetica Neue" panose="02000503000000020004" pitchFamily="2" charset="0"/>
                          </a:rPr>
                        </m:ctrlPr>
                      </m:sSubPr>
                      <m:e>
                        <m:r>
                          <a:rPr lang="en-GB" sz="1800" i="1">
                            <a:latin typeface="Cambria Math" panose="02040503050406030204" pitchFamily="18" charset="0"/>
                            <a:ea typeface="Helvetica Neue" panose="02000503000000020004" pitchFamily="2" charset="0"/>
                            <a:cs typeface="Helvetica Neue" panose="02000503000000020004" pitchFamily="2" charset="0"/>
                          </a:rPr>
                          <m:t>𝑦</m:t>
                        </m:r>
                      </m:e>
                      <m:sub>
                        <m:r>
                          <a:rPr lang="en-GB" sz="1800" b="0" i="1" smtClean="0">
                            <a:latin typeface="Cambria Math" panose="02040503050406030204" pitchFamily="18" charset="0"/>
                            <a:ea typeface="Helvetica Neue" panose="02000503000000020004" pitchFamily="2" charset="0"/>
                            <a:cs typeface="Helvetica Neue" panose="02000503000000020004" pitchFamily="2" charset="0"/>
                          </a:rPr>
                          <m:t>𝑗</m:t>
                        </m:r>
                      </m:sub>
                    </m:sSub>
                  </m:oMath>
                </a14:m>
                <a:r>
                  <a:rPr lang="en-US" sz="1800" dirty="0">
                    <a:latin typeface="Helvetica Neue" panose="02000503000000020004" pitchFamily="2" charset="0"/>
                    <a:ea typeface="Helvetica Neue" panose="02000503000000020004" pitchFamily="2" charset="0"/>
                    <a:cs typeface="Helvetica Neue" panose="02000503000000020004" pitchFamily="2" charset="0"/>
                  </a:rPr>
                  <a:t>) are used. </a:t>
                </a:r>
                <a:r>
                  <a:rPr lang="en-US" sz="1800"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The goal here is to integrate distance decay</a:t>
                </a:r>
                <a:r>
                  <a:rPr lang="en-US" sz="18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6" name="Content Placeholder 2">
                <a:extLst>
                  <a:ext uri="{FF2B5EF4-FFF2-40B4-BE49-F238E27FC236}">
                    <a16:creationId xmlns:a16="http://schemas.microsoft.com/office/drawing/2014/main" id="{A708FAAA-A65E-A63A-207D-1BC7365F43DE}"/>
                  </a:ext>
                </a:extLst>
              </p:cNvPr>
              <p:cNvSpPr txBox="1">
                <a:spLocks noRot="1" noChangeAspect="1" noMove="1" noResize="1" noEditPoints="1" noAdjustHandles="1" noChangeArrowheads="1" noChangeShapeType="1" noTextEdit="1"/>
              </p:cNvSpPr>
              <p:nvPr/>
            </p:nvSpPr>
            <p:spPr>
              <a:xfrm>
                <a:off x="226848" y="1489277"/>
                <a:ext cx="11738304" cy="1064738"/>
              </a:xfrm>
              <a:prstGeom prst="rect">
                <a:avLst/>
              </a:prstGeom>
              <a:blipFill>
                <a:blip r:embed="rId5"/>
                <a:stretch>
                  <a:fillRect l="-432" t="-5882"/>
                </a:stretch>
              </a:blipFill>
              <a:ln>
                <a:noFill/>
              </a:ln>
            </p:spPr>
            <p:txBody>
              <a:bodyPr/>
              <a:lstStyle/>
              <a:p>
                <a:r>
                  <a:rPr lang="en-GB">
                    <a:noFill/>
                  </a:rPr>
                  <a:t> </a:t>
                </a:r>
              </a:p>
            </p:txBody>
          </p:sp>
        </mc:Fallback>
      </mc:AlternateContent>
      <p:sp>
        <p:nvSpPr>
          <p:cNvPr id="2" name="TextBox 1">
            <a:extLst>
              <a:ext uri="{FF2B5EF4-FFF2-40B4-BE49-F238E27FC236}">
                <a16:creationId xmlns:a16="http://schemas.microsoft.com/office/drawing/2014/main" id="{2FBCBB1A-BABB-F746-2991-00C7F85747C1}"/>
              </a:ext>
            </a:extLst>
          </p:cNvPr>
          <p:cNvSpPr txBox="1"/>
          <p:nvPr/>
        </p:nvSpPr>
        <p:spPr>
          <a:xfrm>
            <a:off x="501590" y="3408077"/>
            <a:ext cx="4593020"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Euclidean Distance: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6AC9CFE-8CBD-915F-C4E8-FDF613CB1F5E}"/>
                  </a:ext>
                </a:extLst>
              </p:cNvPr>
              <p:cNvSpPr txBox="1"/>
              <p:nvPr/>
            </p:nvSpPr>
            <p:spPr>
              <a:xfrm>
                <a:off x="3827660" y="3143395"/>
                <a:ext cx="4137286" cy="751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𝑖𝑗</m:t>
                          </m:r>
                        </m:sub>
                      </m:sSub>
                      <m:r>
                        <a:rPr lang="en-GB" sz="2400" b="0" i="1" smtClean="0">
                          <a:latin typeface="Cambria Math" panose="02040503050406030204" pitchFamily="18" charset="0"/>
                        </a:rPr>
                        <m:t>= </m:t>
                      </m:r>
                      <m:rad>
                        <m:radPr>
                          <m:degHide m:val="on"/>
                          <m:ctrlPr>
                            <a:rPr lang="en-GB" sz="2400" b="0" i="1" smtClean="0">
                              <a:latin typeface="Cambria Math" panose="02040503050406030204" pitchFamily="18" charset="0"/>
                            </a:rPr>
                          </m:ctrlPr>
                        </m:radPr>
                        <m:deg/>
                        <m:e>
                          <m:sSup>
                            <m:sSupPr>
                              <m:ctrlPr>
                                <a:rPr lang="en-GB" sz="2400" b="0" i="1" smtClean="0">
                                  <a:latin typeface="Cambria Math" panose="02040503050406030204" pitchFamily="18" charset="0"/>
                                </a:rPr>
                              </m:ctrlPr>
                            </m:sSupPr>
                            <m:e>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𝑗</m:t>
                                      </m:r>
                                    </m:sub>
                                  </m:sSub>
                                </m:e>
                              </m:d>
                            </m:e>
                            <m:sup>
                              <m:r>
                                <a:rPr lang="en-GB" sz="2400" b="0" i="1" smtClean="0">
                                  <a:latin typeface="Cambria Math" panose="02040503050406030204" pitchFamily="18" charset="0"/>
                                </a:rPr>
                                <m:t>2</m:t>
                              </m:r>
                            </m:sup>
                          </m:sSup>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𝑦</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𝑦</m:t>
                                      </m:r>
                                    </m:e>
                                    <m:sub>
                                      <m:r>
                                        <a:rPr lang="en-GB" sz="2400" b="0" i="1" smtClean="0">
                                          <a:latin typeface="Cambria Math" panose="02040503050406030204" pitchFamily="18" charset="0"/>
                                        </a:rPr>
                                        <m:t>𝑗</m:t>
                                      </m:r>
                                    </m:sub>
                                  </m:sSub>
                                </m:e>
                              </m:d>
                            </m:e>
                            <m:sup>
                              <m:r>
                                <a:rPr lang="en-GB" sz="2400" b="0" i="1" smtClean="0">
                                  <a:latin typeface="Cambria Math" panose="02040503050406030204" pitchFamily="18" charset="0"/>
                                </a:rPr>
                                <m:t>2</m:t>
                              </m:r>
                            </m:sup>
                          </m:sSup>
                        </m:e>
                      </m:rad>
                    </m:oMath>
                  </m:oMathPara>
                </a14:m>
                <a:endParaRPr lang="en-GB" sz="2400" dirty="0"/>
              </a:p>
            </p:txBody>
          </p:sp>
        </mc:Choice>
        <mc:Fallback xmlns="">
          <p:sp>
            <p:nvSpPr>
              <p:cNvPr id="3" name="TextBox 2">
                <a:extLst>
                  <a:ext uri="{FF2B5EF4-FFF2-40B4-BE49-F238E27FC236}">
                    <a16:creationId xmlns:a16="http://schemas.microsoft.com/office/drawing/2014/main" id="{E6AC9CFE-8CBD-915F-C4E8-FDF613CB1F5E}"/>
                  </a:ext>
                </a:extLst>
              </p:cNvPr>
              <p:cNvSpPr txBox="1">
                <a:spLocks noRot="1" noChangeAspect="1" noMove="1" noResize="1" noEditPoints="1" noAdjustHandles="1" noChangeArrowheads="1" noChangeShapeType="1" noTextEdit="1"/>
              </p:cNvSpPr>
              <p:nvPr/>
            </p:nvSpPr>
            <p:spPr>
              <a:xfrm>
                <a:off x="3827660" y="3143395"/>
                <a:ext cx="4137286" cy="751552"/>
              </a:xfrm>
              <a:prstGeom prst="rect">
                <a:avLst/>
              </a:prstGeom>
              <a:blipFill>
                <a:blip r:embed="rId6"/>
                <a:stretch>
                  <a:fillRect l="-1223" b="-3333"/>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474690A4-2574-CFE6-D6B6-D97EBB0B334D}"/>
              </a:ext>
            </a:extLst>
          </p:cNvPr>
          <p:cNvSpPr txBox="1"/>
          <p:nvPr/>
        </p:nvSpPr>
        <p:spPr>
          <a:xfrm>
            <a:off x="11087268" y="3400292"/>
            <a:ext cx="536027"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8" name="TextBox 7">
            <a:extLst>
              <a:ext uri="{FF2B5EF4-FFF2-40B4-BE49-F238E27FC236}">
                <a16:creationId xmlns:a16="http://schemas.microsoft.com/office/drawing/2014/main" id="{3A94DE49-F671-5655-EE81-666B08FAE4D0}"/>
              </a:ext>
            </a:extLst>
          </p:cNvPr>
          <p:cNvSpPr txBox="1"/>
          <p:nvPr/>
        </p:nvSpPr>
        <p:spPr>
          <a:xfrm>
            <a:off x="357352" y="4842249"/>
            <a:ext cx="184731" cy="369332"/>
          </a:xfrm>
          <a:prstGeom prst="rect">
            <a:avLst/>
          </a:prstGeom>
          <a:noFill/>
        </p:spPr>
        <p:txBody>
          <a:bodyPr wrap="none" rtlCol="0">
            <a:spAutoFit/>
          </a:bodyPr>
          <a:lstStyle/>
          <a:p>
            <a:endParaRPr lang="en-GB" dirty="0"/>
          </a:p>
        </p:txBody>
      </p:sp>
      <p:sp>
        <p:nvSpPr>
          <p:cNvPr id="9" name="TextBox 8">
            <a:extLst>
              <a:ext uri="{FF2B5EF4-FFF2-40B4-BE49-F238E27FC236}">
                <a16:creationId xmlns:a16="http://schemas.microsoft.com/office/drawing/2014/main" id="{CE5078FD-7EC3-D024-9602-A2FDF0DB7EF8}"/>
              </a:ext>
            </a:extLst>
          </p:cNvPr>
          <p:cNvSpPr txBox="1"/>
          <p:nvPr/>
        </p:nvSpPr>
        <p:spPr>
          <a:xfrm>
            <a:off x="496035" y="4767528"/>
            <a:ext cx="3108117"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Negative exponential:</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01C1C72-93F1-EF90-F18F-1F9F0E5CED85}"/>
                  </a:ext>
                </a:extLst>
              </p:cNvPr>
              <p:cNvSpPr txBox="1"/>
              <p:nvPr/>
            </p:nvSpPr>
            <p:spPr>
              <a:xfrm>
                <a:off x="3808163" y="4505741"/>
                <a:ext cx="2006511"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𝑖𝑗</m:t>
                          </m:r>
                        </m:sub>
                      </m:sSub>
                      <m:r>
                        <a:rPr lang="en-GB" b="0" i="1" smtClean="0">
                          <a:latin typeface="Cambria Math" panose="02040503050406030204" pitchFamily="18" charset="0"/>
                        </a:rPr>
                        <m:t>=</m:t>
                      </m:r>
                      <m:r>
                        <m:rPr>
                          <m:sty m:val="p"/>
                        </m:rPr>
                        <a:rPr lang="en-GB" b="0" i="0" smtClean="0">
                          <a:latin typeface="Cambria Math" panose="02040503050406030204" pitchFamily="18" charset="0"/>
                        </a:rPr>
                        <m:t>exp</m:t>
                      </m:r>
                      <m:d>
                        <m:dPr>
                          <m:ctrlPr>
                            <a:rPr lang="en-GB" b="0" i="1" smtClean="0">
                              <a:latin typeface="Cambria Math" panose="02040503050406030204" pitchFamily="18" charset="0"/>
                            </a:rPr>
                          </m:ctrlPr>
                        </m:dPr>
                        <m:e>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𝑑</m:t>
                                  </m:r>
                                </m:e>
                                <m:sub>
                                  <m:r>
                                    <a:rPr lang="en-GB" b="0" i="1" smtClean="0">
                                      <a:latin typeface="Cambria Math" panose="02040503050406030204" pitchFamily="18" charset="0"/>
                                    </a:rPr>
                                    <m:t>𝑖𝑗</m:t>
                                  </m:r>
                                </m:sub>
                              </m:sSub>
                            </m:num>
                            <m:den>
                              <m:r>
                                <a:rPr lang="en-GB" b="0" i="1" smtClean="0">
                                  <a:latin typeface="Cambria Math" panose="02040503050406030204" pitchFamily="18" charset="0"/>
                                  <a:ea typeface="Cambria Math" panose="02040503050406030204" pitchFamily="18" charset="0"/>
                                </a:rPr>
                                <m:t>𝛽</m:t>
                              </m:r>
                            </m:den>
                          </m:f>
                        </m:e>
                      </m:d>
                    </m:oMath>
                  </m:oMathPara>
                </a14:m>
                <a:endParaRPr lang="en-GB" dirty="0"/>
              </a:p>
            </p:txBody>
          </p:sp>
        </mc:Choice>
        <mc:Fallback xmlns="">
          <p:sp>
            <p:nvSpPr>
              <p:cNvPr id="10" name="TextBox 9">
                <a:extLst>
                  <a:ext uri="{FF2B5EF4-FFF2-40B4-BE49-F238E27FC236}">
                    <a16:creationId xmlns:a16="http://schemas.microsoft.com/office/drawing/2014/main" id="{301C1C72-93F1-EF90-F18F-1F9F0E5CED85}"/>
                  </a:ext>
                </a:extLst>
              </p:cNvPr>
              <p:cNvSpPr txBox="1">
                <a:spLocks noRot="1" noChangeAspect="1" noMove="1" noResize="1" noEditPoints="1" noAdjustHandles="1" noChangeArrowheads="1" noChangeShapeType="1" noTextEdit="1"/>
              </p:cNvSpPr>
              <p:nvPr/>
            </p:nvSpPr>
            <p:spPr>
              <a:xfrm>
                <a:off x="3808163" y="4505741"/>
                <a:ext cx="2006511" cy="714683"/>
              </a:xfrm>
              <a:prstGeom prst="rect">
                <a:avLst/>
              </a:prstGeom>
              <a:blipFill>
                <a:blip r:embed="rId7"/>
                <a:stretch>
                  <a:fillRect b="-7018"/>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293FFC9D-8DFA-54BB-178B-4CFEB33DBC26}"/>
              </a:ext>
            </a:extLst>
          </p:cNvPr>
          <p:cNvSpPr txBox="1"/>
          <p:nvPr/>
        </p:nvSpPr>
        <p:spPr>
          <a:xfrm>
            <a:off x="11087267" y="4615901"/>
            <a:ext cx="536027"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[2]</a:t>
            </a:r>
          </a:p>
        </p:txBody>
      </p:sp>
      <p:sp>
        <p:nvSpPr>
          <p:cNvPr id="11" name="Slide Number Placeholder 3">
            <a:extLst>
              <a:ext uri="{FF2B5EF4-FFF2-40B4-BE49-F238E27FC236}">
                <a16:creationId xmlns:a16="http://schemas.microsoft.com/office/drawing/2014/main" id="{5E387E2B-1E18-49BC-D33E-DBAB9A60E26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0EC2A71-BB52-9555-7832-1FFA0AF5DD1F}"/>
                  </a:ext>
                </a:extLst>
              </p:cNvPr>
              <p:cNvSpPr txBox="1"/>
              <p:nvPr/>
            </p:nvSpPr>
            <p:spPr>
              <a:xfrm>
                <a:off x="4252741" y="5540165"/>
                <a:ext cx="7023207"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Note that </a:t>
                </a:r>
                <a14:m>
                  <m:oMath xmlns:m="http://schemas.openxmlformats.org/officeDocument/2006/math">
                    <m:r>
                      <a:rPr lang="en-GB" i="1" smtClean="0">
                        <a:latin typeface="Cambria Math" panose="02040503050406030204" pitchFamily="18" charset="0"/>
                        <a:ea typeface="Cambria Math" panose="02040503050406030204" pitchFamily="18" charset="0"/>
                      </a:rPr>
                      <m:t>𝛽</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 = 1 or </a:t>
                </a:r>
                <a14:m>
                  <m:oMath xmlns:m="http://schemas.openxmlformats.org/officeDocument/2006/math">
                    <m:r>
                      <a:rPr lang="en-GB" i="1">
                        <a:latin typeface="Cambria Math" panose="02040503050406030204" pitchFamily="18" charset="0"/>
                        <a:ea typeface="Cambria Math" panose="02040503050406030204" pitchFamily="18" charset="0"/>
                      </a:rPr>
                      <m:t>𝛽</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 = 2 (it’s up to you which ever value you pick!) </a:t>
                </a:r>
              </a:p>
            </p:txBody>
          </p:sp>
        </mc:Choice>
        <mc:Fallback xmlns="">
          <p:sp>
            <p:nvSpPr>
              <p:cNvPr id="12" name="TextBox 11">
                <a:extLst>
                  <a:ext uri="{FF2B5EF4-FFF2-40B4-BE49-F238E27FC236}">
                    <a16:creationId xmlns:a16="http://schemas.microsoft.com/office/drawing/2014/main" id="{20EC2A71-BB52-9555-7832-1FFA0AF5DD1F}"/>
                  </a:ext>
                </a:extLst>
              </p:cNvPr>
              <p:cNvSpPr txBox="1">
                <a:spLocks noRot="1" noChangeAspect="1" noMove="1" noResize="1" noEditPoints="1" noAdjustHandles="1" noChangeArrowheads="1" noChangeShapeType="1" noTextEdit="1"/>
              </p:cNvSpPr>
              <p:nvPr/>
            </p:nvSpPr>
            <p:spPr>
              <a:xfrm>
                <a:off x="4252741" y="5540165"/>
                <a:ext cx="7023207" cy="369332"/>
              </a:xfrm>
              <a:prstGeom prst="rect">
                <a:avLst/>
              </a:prstGeom>
              <a:blipFill>
                <a:blip r:embed="rId8"/>
                <a:stretch>
                  <a:fillRect l="-903" t="-10000" b="-26667"/>
                </a:stretch>
              </a:blipFill>
            </p:spPr>
            <p:txBody>
              <a:bodyPr/>
              <a:lstStyle/>
              <a:p>
                <a:r>
                  <a:rPr lang="en-GB">
                    <a:noFill/>
                  </a:rPr>
                  <a:t> </a:t>
                </a:r>
              </a:p>
            </p:txBody>
          </p:sp>
        </mc:Fallback>
      </mc:AlternateContent>
    </p:spTree>
    <p:extLst>
      <p:ext uri="{BB962C8B-B14F-4D97-AF65-F5344CB8AC3E}">
        <p14:creationId xmlns:p14="http://schemas.microsoft.com/office/powerpoint/2010/main" val="750314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28963" y="1020080"/>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0306" y="1620818"/>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143662" y="1568715"/>
            <a:ext cx="6977637" cy="4522116"/>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To understand the concepts of spatial dependence, and key characteristics of spatial data i.e., </a:t>
            </a: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heterogeneity </a:t>
            </a:r>
            <a:r>
              <a:rPr lang="en-US" sz="1600" dirty="0">
                <a:latin typeface="Helvetica Neue" panose="02000503000000020004" pitchFamily="2" charset="0"/>
                <a:ea typeface="Helvetica Neue" panose="02000503000000020004" pitchFamily="2" charset="0"/>
                <a:cs typeface="Helvetica Neue" panose="02000503000000020004" pitchFamily="2" charset="0"/>
              </a:rPr>
              <a:t>and </a:t>
            </a: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autocorrelation</a:t>
            </a:r>
          </a:p>
          <a:p>
            <a:pPr marL="457200" indent="-4572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To understand the concept and importance of a </a:t>
            </a: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Weight Matrix (W)</a:t>
            </a:r>
          </a:p>
          <a:p>
            <a:pPr lvl="1">
              <a:buFont typeface="Wingdings" pitchFamily="2" charset="2"/>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What are spatial weight matrices and how they are created</a:t>
            </a:r>
          </a:p>
          <a:p>
            <a:pPr lvl="1">
              <a:buFont typeface="Wingdings" pitchFamily="2" charset="2"/>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Contiguity-based weights</a:t>
            </a:r>
          </a:p>
          <a:p>
            <a:pPr lvl="1">
              <a:buFont typeface="Wingdings" pitchFamily="2" charset="2"/>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Distance-based weights</a:t>
            </a:r>
          </a:p>
          <a:p>
            <a:pPr marL="457200" indent="-4572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How do we quantify, measure and interpret the degree spatial dependence “globally” and “locally”?</a:t>
            </a:r>
          </a:p>
          <a:p>
            <a:pPr lvl="1">
              <a:buFont typeface="Wingdings" pitchFamily="2" charset="2"/>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Global Moran’s I statistic</a:t>
            </a:r>
          </a:p>
          <a:p>
            <a:pPr lvl="1">
              <a:buFont typeface="Wingdings" pitchFamily="2" charset="2"/>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Local Indicators of Spatial Association (LISA)</a:t>
            </a:r>
          </a:p>
          <a:p>
            <a:pPr marL="457200" indent="-4572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Tips on making statistical inference &amp; interpretation of the results churned from methods highlighted in Point 4</a:t>
            </a:r>
          </a:p>
          <a:p>
            <a:pPr marL="457200" indent="-457200">
              <a:buFont typeface="+mj-lt"/>
              <a:buAutoNum type="arabicPeriod"/>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Slide Number Placeholder 3">
            <a:extLst>
              <a:ext uri="{FF2B5EF4-FFF2-40B4-BE49-F238E27FC236}">
                <a16:creationId xmlns:a16="http://schemas.microsoft.com/office/drawing/2014/main" id="{3AAC9D36-884D-E6BC-8B99-9A21413EEE4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a:t>
            </a:fld>
            <a:endParaRPr lang="en-US" dirty="0">
              <a:solidFill>
                <a:srgbClr val="000000"/>
              </a:solidFill>
              <a:cs typeface="ＭＳ Ｐゴシック"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A922A9EB-F219-E532-A1D4-5B66F50ECCC3}"/>
              </a:ext>
            </a:extLst>
          </p:cNvPr>
          <p:cNvPicPr>
            <a:picLocks noChangeAspect="1"/>
          </p:cNvPicPr>
          <p:nvPr/>
        </p:nvPicPr>
        <p:blipFill>
          <a:blip r:embed="rId2"/>
          <a:stretch>
            <a:fillRect/>
          </a:stretch>
        </p:blipFill>
        <p:spPr>
          <a:xfrm>
            <a:off x="120399" y="850474"/>
            <a:ext cx="5720943" cy="4671089"/>
          </a:xfrm>
          <a:prstGeom prst="rect">
            <a:avLst/>
          </a:prstGeom>
          <a:ln>
            <a:solidFill>
              <a:schemeClr val="tx1"/>
            </a:solidFill>
          </a:ln>
        </p:spPr>
      </p:pic>
      <p:sp>
        <p:nvSpPr>
          <p:cNvPr id="4" name="Oval 3">
            <a:extLst>
              <a:ext uri="{FF2B5EF4-FFF2-40B4-BE49-F238E27FC236}">
                <a16:creationId xmlns:a16="http://schemas.microsoft.com/office/drawing/2014/main" id="{B07F4CE6-F53C-E68D-7276-3B961BC9D4AD}"/>
              </a:ext>
            </a:extLst>
          </p:cNvPr>
          <p:cNvSpPr/>
          <p:nvPr/>
        </p:nvSpPr>
        <p:spPr>
          <a:xfrm>
            <a:off x="4772887" y="2707800"/>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77CCC59B-0181-15B6-BFDE-49C9E4380D50}"/>
              </a:ext>
            </a:extLst>
          </p:cNvPr>
          <p:cNvSpPr/>
          <p:nvPr/>
        </p:nvSpPr>
        <p:spPr>
          <a:xfrm>
            <a:off x="3443326" y="3280609"/>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36EA7671-D3C0-49F7-8990-F188D6CF90C5}"/>
              </a:ext>
            </a:extLst>
          </p:cNvPr>
          <p:cNvSpPr/>
          <p:nvPr/>
        </p:nvSpPr>
        <p:spPr>
          <a:xfrm>
            <a:off x="4436747" y="4463026"/>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BAC77BB4-6319-C36D-E14E-D2C39C1194B6}"/>
              </a:ext>
            </a:extLst>
          </p:cNvPr>
          <p:cNvSpPr/>
          <p:nvPr/>
        </p:nvSpPr>
        <p:spPr>
          <a:xfrm>
            <a:off x="3068583" y="2324175"/>
            <a:ext cx="86073"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000201DA-5A61-3E3C-B092-FCE18F429A38}"/>
              </a:ext>
            </a:extLst>
          </p:cNvPr>
          <p:cNvSpPr/>
          <p:nvPr/>
        </p:nvSpPr>
        <p:spPr>
          <a:xfrm>
            <a:off x="4715177" y="4048767"/>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1A9D0FFC-F28B-3D09-BD94-FE1F4B5AE9C0}"/>
              </a:ext>
            </a:extLst>
          </p:cNvPr>
          <p:cNvSpPr/>
          <p:nvPr/>
        </p:nvSpPr>
        <p:spPr>
          <a:xfrm>
            <a:off x="1593511" y="2890090"/>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EBFC37B4-A346-D6C5-442C-3F1254E61A2F}"/>
              </a:ext>
            </a:extLst>
          </p:cNvPr>
          <p:cNvSpPr/>
          <p:nvPr/>
        </p:nvSpPr>
        <p:spPr>
          <a:xfrm>
            <a:off x="4873509" y="5199649"/>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62FAE16-46C0-3D03-571E-117DC5C61FAE}"/>
                  </a:ext>
                </a:extLst>
              </p:cNvPr>
              <p:cNvSpPr txBox="1"/>
              <p:nvPr/>
            </p:nvSpPr>
            <p:spPr>
              <a:xfrm>
                <a:off x="5943600" y="850474"/>
                <a:ext cx="6128001" cy="1210331"/>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You must use formula [1] or [2] to compute distance between </a:t>
                </a:r>
                <a:r>
                  <a:rPr lang="en-GB" sz="1400" b="1" dirty="0">
                    <a:latin typeface="Helvetica Neue" panose="02000503000000020004" pitchFamily="2" charset="0"/>
                    <a:ea typeface="Helvetica Neue" panose="02000503000000020004" pitchFamily="2" charset="0"/>
                    <a:cs typeface="Helvetica Neue" panose="02000503000000020004" pitchFamily="2" charset="0"/>
                  </a:rPr>
                  <a:t>ALL</a:t>
                </a:r>
                <a:r>
                  <a:rPr lang="en-GB" sz="1400" dirty="0">
                    <a:latin typeface="Helvetica Neue" panose="02000503000000020004" pitchFamily="2" charset="0"/>
                    <a:ea typeface="Helvetica Neue" panose="02000503000000020004" pitchFamily="2" charset="0"/>
                    <a:cs typeface="Helvetica Neue" panose="02000503000000020004" pitchFamily="2" charset="0"/>
                  </a:rPr>
                  <a:t> possible pairs of points (or centroids) to each estimate for </a:t>
                </a:r>
                <a14:m>
                  <m:oMath xmlns:m="http://schemas.openxmlformats.org/officeDocument/2006/math">
                    <m:sSub>
                      <m:sSubPr>
                        <m:ctrlPr>
                          <a:rPr lang="en-GB"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400" b="1" i="1" smtClean="0">
                            <a:latin typeface="Cambria Math" panose="02040503050406030204" pitchFamily="18" charset="0"/>
                            <a:ea typeface="Helvetica Neue" panose="02000503000000020004" pitchFamily="2" charset="0"/>
                            <a:cs typeface="Helvetica Neue" panose="02000503000000020004" pitchFamily="2" charset="0"/>
                          </a:rPr>
                          <m:t>𝒅</m:t>
                        </m:r>
                      </m:e>
                      <m:sub>
                        <m:r>
                          <a:rPr lang="en-GB" sz="1400" b="1" i="1" smtClean="0">
                            <a:latin typeface="Cambria Math" panose="02040503050406030204" pitchFamily="18" charset="0"/>
                            <a:ea typeface="Helvetica Neue" panose="02000503000000020004" pitchFamily="2" charset="0"/>
                            <a:cs typeface="Helvetica Neue" panose="02000503000000020004" pitchFamily="2" charset="0"/>
                          </a:rPr>
                          <m:t>𝒊𝒋</m:t>
                        </m:r>
                      </m:sub>
                    </m:sSub>
                    <m:r>
                      <a:rPr lang="en-GB" sz="1400" b="1" i="0" smtClean="0">
                        <a:latin typeface="Cambria Math" panose="02040503050406030204" pitchFamily="18" charset="0"/>
                        <a:ea typeface="Helvetica Neue" panose="02000503000000020004" pitchFamily="2" charset="0"/>
                        <a:cs typeface="Helvetica Neue" panose="02000503000000020004" pitchFamily="2" charset="0"/>
                      </a:rPr>
                      <m:t>, </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and then use </a:t>
                </a:r>
                <a14:m>
                  <m:oMath xmlns:m="http://schemas.openxmlformats.org/officeDocument/2006/math">
                    <m:sSub>
                      <m:sSubPr>
                        <m:ctrlPr>
                          <a:rPr lang="en-GB" sz="1400" b="1" i="1">
                            <a:latin typeface="Cambria Math" panose="02040503050406030204" pitchFamily="18" charset="0"/>
                            <a:ea typeface="Helvetica Neue" panose="02000503000000020004" pitchFamily="2" charset="0"/>
                            <a:cs typeface="Helvetica Neue" panose="02000503000000020004" pitchFamily="2" charset="0"/>
                          </a:rPr>
                        </m:ctrlPr>
                      </m:sSubPr>
                      <m:e>
                        <m:r>
                          <a:rPr lang="en-GB" sz="1400" b="1" i="1">
                            <a:latin typeface="Cambria Math" panose="02040503050406030204" pitchFamily="18" charset="0"/>
                            <a:ea typeface="Helvetica Neue" panose="02000503000000020004" pitchFamily="2" charset="0"/>
                            <a:cs typeface="Helvetica Neue" panose="02000503000000020004" pitchFamily="2" charset="0"/>
                          </a:rPr>
                          <m:t>𝒅</m:t>
                        </m:r>
                      </m:e>
                      <m:sub>
                        <m:r>
                          <a:rPr lang="en-GB" sz="1400" b="1" i="1">
                            <a:latin typeface="Cambria Math" panose="02040503050406030204" pitchFamily="18" charset="0"/>
                            <a:ea typeface="Helvetica Neue" panose="02000503000000020004" pitchFamily="2" charset="0"/>
                            <a:cs typeface="Helvetica Neue" panose="02000503000000020004" pitchFamily="2" charset="0"/>
                          </a:rPr>
                          <m:t>𝒊𝒋</m:t>
                        </m:r>
                      </m:sub>
                    </m:sSub>
                  </m:oMath>
                </a14:m>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r>
                  <a:rPr lang="en-GB" sz="1400" dirty="0">
                    <a:latin typeface="Helvetica Neue" panose="02000503000000020004" pitchFamily="2" charset="0"/>
                    <a:ea typeface="Helvetica Neue" panose="02000503000000020004" pitchFamily="2" charset="0"/>
                    <a:cs typeface="Helvetica Neue" panose="02000503000000020004" pitchFamily="2" charset="0"/>
                  </a:rPr>
                  <a:t>to obtain each estimate for</a:t>
                </a:r>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GB" sz="1400" b="1" i="1">
                            <a:latin typeface="Cambria Math" panose="02040503050406030204" pitchFamily="18" charset="0"/>
                            <a:ea typeface="Helvetica Neue" panose="02000503000000020004" pitchFamily="2" charset="0"/>
                            <a:cs typeface="Helvetica Neue" panose="02000503000000020004" pitchFamily="2" charset="0"/>
                          </a:rPr>
                        </m:ctrlPr>
                      </m:sSubPr>
                      <m:e>
                        <m:r>
                          <a:rPr lang="en-GB" sz="1400" b="1" i="1" smtClean="0">
                            <a:latin typeface="Cambria Math" panose="02040503050406030204" pitchFamily="18" charset="0"/>
                            <a:ea typeface="Helvetica Neue" panose="02000503000000020004" pitchFamily="2" charset="0"/>
                            <a:cs typeface="Helvetica Neue" panose="02000503000000020004" pitchFamily="2" charset="0"/>
                          </a:rPr>
                          <m:t>𝒘</m:t>
                        </m:r>
                      </m:e>
                      <m:sub>
                        <m:r>
                          <a:rPr lang="en-GB" sz="1400" b="1" i="1">
                            <a:latin typeface="Cambria Math" panose="02040503050406030204" pitchFamily="18" charset="0"/>
                            <a:ea typeface="Helvetica Neue" panose="02000503000000020004" pitchFamily="2" charset="0"/>
                            <a:cs typeface="Helvetica Neue" panose="02000503000000020004" pitchFamily="2" charset="0"/>
                          </a:rPr>
                          <m:t>𝒊𝒋</m:t>
                        </m:r>
                      </m:sub>
                    </m:sSub>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to build matrix </a:t>
                </a:r>
                <a14:m>
                  <m:oMath xmlns:m="http://schemas.openxmlformats.org/officeDocument/2006/math">
                    <m:r>
                      <a:rPr lang="en-GB" sz="1400" b="1" i="1" smtClean="0">
                        <a:latin typeface="Cambria Math" panose="02040503050406030204" pitchFamily="18" charset="0"/>
                        <a:ea typeface="Helvetica Neue" panose="02000503000000020004" pitchFamily="2" charset="0"/>
                        <a:cs typeface="Helvetica Neue" panose="02000503000000020004" pitchFamily="2" charset="0"/>
                      </a:rPr>
                      <m:t>𝑾</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a:t>
                </a: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Here is an incredibly crude example using points WA and NT</a:t>
                </a:r>
              </a:p>
            </p:txBody>
          </p:sp>
        </mc:Choice>
        <mc:Fallback xmlns="">
          <p:sp>
            <p:nvSpPr>
              <p:cNvPr id="11" name="TextBox 10">
                <a:extLst>
                  <a:ext uri="{FF2B5EF4-FFF2-40B4-BE49-F238E27FC236}">
                    <a16:creationId xmlns:a16="http://schemas.microsoft.com/office/drawing/2014/main" id="{362FAE16-46C0-3D03-571E-117DC5C61FAE}"/>
                  </a:ext>
                </a:extLst>
              </p:cNvPr>
              <p:cNvSpPr txBox="1">
                <a:spLocks noRot="1" noChangeAspect="1" noMove="1" noResize="1" noEditPoints="1" noAdjustHandles="1" noChangeArrowheads="1" noChangeShapeType="1" noTextEdit="1"/>
              </p:cNvSpPr>
              <p:nvPr/>
            </p:nvSpPr>
            <p:spPr>
              <a:xfrm>
                <a:off x="5943600" y="850474"/>
                <a:ext cx="6128001" cy="1210331"/>
              </a:xfrm>
              <a:prstGeom prst="rect">
                <a:avLst/>
              </a:prstGeom>
              <a:blipFill>
                <a:blip r:embed="rId3"/>
                <a:stretch>
                  <a:fillRect l="-414" t="-1042" r="-621" b="-41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CDCB433-0E2C-233D-9BAA-9928B5BA5D1B}"/>
                  </a:ext>
                </a:extLst>
              </p:cNvPr>
              <p:cNvSpPr txBox="1"/>
              <p:nvPr/>
            </p:nvSpPr>
            <p:spPr>
              <a:xfrm>
                <a:off x="1450131" y="3034388"/>
                <a:ext cx="1530740"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sz="1000" b="1" i="1" smtClean="0">
                              <a:latin typeface="Cambria Math" panose="02040503050406030204" pitchFamily="18" charset="0"/>
                            </a:rPr>
                          </m:ctrlPr>
                        </m:dPr>
                        <m:e>
                          <m:r>
                            <a:rPr lang="en-GB" sz="1000" b="0" i="0" smtClean="0">
                              <a:latin typeface="Cambria Math" panose="02040503050406030204" pitchFamily="18" charset="0"/>
                            </a:rPr>
                            <m:t>−25.32806, 122.2983 </m:t>
                          </m:r>
                        </m:e>
                      </m:d>
                    </m:oMath>
                  </m:oMathPara>
                </a14:m>
                <a:endParaRPr lang="en-GB" sz="1000" b="1" dirty="0"/>
              </a:p>
            </p:txBody>
          </p:sp>
        </mc:Choice>
        <mc:Fallback xmlns="">
          <p:sp>
            <p:nvSpPr>
              <p:cNvPr id="12" name="TextBox 11">
                <a:extLst>
                  <a:ext uri="{FF2B5EF4-FFF2-40B4-BE49-F238E27FC236}">
                    <a16:creationId xmlns:a16="http://schemas.microsoft.com/office/drawing/2014/main" id="{ECDCB433-0E2C-233D-9BAA-9928B5BA5D1B}"/>
                  </a:ext>
                </a:extLst>
              </p:cNvPr>
              <p:cNvSpPr txBox="1">
                <a:spLocks noRot="1" noChangeAspect="1" noMove="1" noResize="1" noEditPoints="1" noAdjustHandles="1" noChangeArrowheads="1" noChangeShapeType="1" noTextEdit="1"/>
              </p:cNvSpPr>
              <p:nvPr/>
            </p:nvSpPr>
            <p:spPr>
              <a:xfrm>
                <a:off x="1450131" y="3034388"/>
                <a:ext cx="1530740" cy="246221"/>
              </a:xfrm>
              <a:prstGeom prst="rect">
                <a:avLst/>
              </a:prstGeom>
              <a:blipFill>
                <a:blip r:embed="rId4"/>
                <a:stretch>
                  <a:fillRect b="-5000"/>
                </a:stretch>
              </a:blipFill>
            </p:spPr>
            <p:txBody>
              <a:bodyPr/>
              <a:lstStyle/>
              <a:p>
                <a:r>
                  <a:rPr lang="en-GB">
                    <a:noFill/>
                  </a:rPr>
                  <a:t> </a:t>
                </a:r>
              </a:p>
            </p:txBody>
          </p:sp>
        </mc:Fallback>
      </mc:AlternateContent>
      <p:sp>
        <p:nvSpPr>
          <p:cNvPr id="3" name="Rectangle 2">
            <a:extLst>
              <a:ext uri="{FF2B5EF4-FFF2-40B4-BE49-F238E27FC236}">
                <a16:creationId xmlns:a16="http://schemas.microsoft.com/office/drawing/2014/main" id="{1D92EC7A-F087-8898-E377-8D80311A20F0}"/>
              </a:ext>
            </a:extLst>
          </p:cNvPr>
          <p:cNvSpPr/>
          <p:nvPr/>
        </p:nvSpPr>
        <p:spPr>
          <a:xfrm>
            <a:off x="11504041" y="60694"/>
            <a:ext cx="567559" cy="540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E48A3F-B8F9-49A1-636B-70D08320964D}"/>
                  </a:ext>
                </a:extLst>
              </p:cNvPr>
              <p:cNvSpPr txBox="1"/>
              <p:nvPr/>
            </p:nvSpPr>
            <p:spPr>
              <a:xfrm>
                <a:off x="3068583" y="2130568"/>
                <a:ext cx="1671804"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sz="1000" b="1" i="1" smtClean="0">
                              <a:latin typeface="Cambria Math" panose="02040503050406030204" pitchFamily="18" charset="0"/>
                            </a:rPr>
                          </m:ctrlPr>
                        </m:dPr>
                        <m:e>
                          <m:r>
                            <a:rPr lang="en-GB" sz="1000" b="0" i="0" smtClean="0">
                              <a:latin typeface="Cambria Math" panose="02040503050406030204" pitchFamily="18" charset="0"/>
                            </a:rPr>
                            <m:t>−20.122810, 133.60561 </m:t>
                          </m:r>
                        </m:e>
                      </m:d>
                    </m:oMath>
                  </m:oMathPara>
                </a14:m>
                <a:endParaRPr lang="en-GB" sz="1000" b="1" dirty="0"/>
              </a:p>
            </p:txBody>
          </p:sp>
        </mc:Choice>
        <mc:Fallback xmlns="">
          <p:sp>
            <p:nvSpPr>
              <p:cNvPr id="13" name="TextBox 12">
                <a:extLst>
                  <a:ext uri="{FF2B5EF4-FFF2-40B4-BE49-F238E27FC236}">
                    <a16:creationId xmlns:a16="http://schemas.microsoft.com/office/drawing/2014/main" id="{D9E48A3F-B8F9-49A1-636B-70D08320964D}"/>
                  </a:ext>
                </a:extLst>
              </p:cNvPr>
              <p:cNvSpPr txBox="1">
                <a:spLocks noRot="1" noChangeAspect="1" noMove="1" noResize="1" noEditPoints="1" noAdjustHandles="1" noChangeArrowheads="1" noChangeShapeType="1" noTextEdit="1"/>
              </p:cNvSpPr>
              <p:nvPr/>
            </p:nvSpPr>
            <p:spPr>
              <a:xfrm>
                <a:off x="3068583" y="2130568"/>
                <a:ext cx="1671804" cy="246221"/>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itle 1">
                <a:extLst>
                  <a:ext uri="{FF2B5EF4-FFF2-40B4-BE49-F238E27FC236}">
                    <a16:creationId xmlns:a16="http://schemas.microsoft.com/office/drawing/2014/main" id="{C3F3307C-E396-5181-6EC3-C4976FE03B3A}"/>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Example: Calculation of Euclidean Distance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14" name="Title 1">
                <a:extLst>
                  <a:ext uri="{FF2B5EF4-FFF2-40B4-BE49-F238E27FC236}">
                    <a16:creationId xmlns:a16="http://schemas.microsoft.com/office/drawing/2014/main" id="{C3F3307C-E396-5181-6EC3-C4976FE03B3A}"/>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6"/>
                <a:stretch>
                  <a:fillRect l="-1525" t="-21154" b="-26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E0E499-2D5E-FC52-19FE-76F456DE3061}"/>
                  </a:ext>
                </a:extLst>
              </p:cNvPr>
              <p:cNvSpPr txBox="1"/>
              <p:nvPr/>
            </p:nvSpPr>
            <p:spPr>
              <a:xfrm>
                <a:off x="3311559" y="3426675"/>
                <a:ext cx="1601272"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sz="1000" b="1" i="1" smtClean="0">
                              <a:latin typeface="Cambria Math" panose="02040503050406030204" pitchFamily="18" charset="0"/>
                            </a:rPr>
                          </m:ctrlPr>
                        </m:dPr>
                        <m:e>
                          <m:r>
                            <a:rPr lang="en-GB" sz="1000" b="0" i="0" smtClean="0">
                              <a:latin typeface="Cambria Math" panose="02040503050406030204" pitchFamily="18" charset="0"/>
                            </a:rPr>
                            <m:t>−30.04336, 134.89584 </m:t>
                          </m:r>
                        </m:e>
                      </m:d>
                    </m:oMath>
                  </m:oMathPara>
                </a14:m>
                <a:endParaRPr lang="en-GB" sz="1000" b="1" dirty="0"/>
              </a:p>
            </p:txBody>
          </p:sp>
        </mc:Choice>
        <mc:Fallback xmlns="">
          <p:sp>
            <p:nvSpPr>
              <p:cNvPr id="15" name="TextBox 14">
                <a:extLst>
                  <a:ext uri="{FF2B5EF4-FFF2-40B4-BE49-F238E27FC236}">
                    <a16:creationId xmlns:a16="http://schemas.microsoft.com/office/drawing/2014/main" id="{15E0E499-2D5E-FC52-19FE-76F456DE3061}"/>
                  </a:ext>
                </a:extLst>
              </p:cNvPr>
              <p:cNvSpPr txBox="1">
                <a:spLocks noRot="1" noChangeAspect="1" noMove="1" noResize="1" noEditPoints="1" noAdjustHandles="1" noChangeArrowheads="1" noChangeShapeType="1" noTextEdit="1"/>
              </p:cNvSpPr>
              <p:nvPr/>
            </p:nvSpPr>
            <p:spPr>
              <a:xfrm>
                <a:off x="3311559" y="3426675"/>
                <a:ext cx="1601272" cy="246221"/>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C0BF2D-698F-A164-F3AB-E7DDE4D8CA2F}"/>
                  </a:ext>
                </a:extLst>
              </p:cNvPr>
              <p:cNvSpPr txBox="1"/>
              <p:nvPr/>
            </p:nvSpPr>
            <p:spPr>
              <a:xfrm>
                <a:off x="6066876" y="2106235"/>
                <a:ext cx="6004723" cy="4561570"/>
              </a:xfrm>
              <a:prstGeom prst="rect">
                <a:avLst/>
              </a:prstGeom>
              <a:solidFill>
                <a:schemeClr val="accent1">
                  <a:lumMod val="60000"/>
                  <a:lumOff val="40000"/>
                </a:schemeClr>
              </a:solidFill>
            </p:spPr>
            <p:txBody>
              <a:bodyPr wrap="square" lIns="0" tIns="0" rIns="0" bIns="0"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Step 1: compute </a:t>
                </a:r>
                <a14:m>
                  <m:oMath xmlns:m="http://schemas.openxmlformats.org/officeDocument/2006/math">
                    <m:sSub>
                      <m:sSubPr>
                        <m:ctrlPr>
                          <a:rPr lang="en-GB" sz="1600" i="1" smtClean="0">
                            <a:latin typeface="Cambria Math" panose="02040503050406030204" pitchFamily="18" charset="0"/>
                          </a:rPr>
                        </m:ctrlPr>
                      </m:sSubPr>
                      <m:e>
                        <m:r>
                          <a:rPr lang="en-GB" sz="1600" b="0" i="1" smtClean="0">
                            <a:latin typeface="Cambria Math" panose="02040503050406030204" pitchFamily="18" charset="0"/>
                          </a:rPr>
                          <m:t>𝑑</m:t>
                        </m:r>
                      </m:e>
                      <m:sub>
                        <m:r>
                          <a:rPr lang="en-GB" sz="1600" b="0" i="1" smtClean="0">
                            <a:latin typeface="Cambria Math" panose="02040503050406030204" pitchFamily="18" charset="0"/>
                          </a:rPr>
                          <m:t>𝑖𝑗</m:t>
                        </m:r>
                      </m:sub>
                    </m:sSub>
                  </m:oMath>
                </a14:m>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a14:m>
                  <m:oMathPara xmlns:m="http://schemas.openxmlformats.org/officeDocument/2006/math">
                    <m:oMathParaPr>
                      <m:jc m:val="left"/>
                    </m:oMathParaPr>
                    <m:oMath xmlns:m="http://schemas.openxmlformats.org/officeDocument/2006/math">
                      <m:sSub>
                        <m:sSubPr>
                          <m:ctrlPr>
                            <a:rPr lang="en-GB" sz="1600" i="1" smtClean="0">
                              <a:latin typeface="Cambria Math" panose="02040503050406030204" pitchFamily="18" charset="0"/>
                            </a:rPr>
                          </m:ctrlPr>
                        </m:sSubPr>
                        <m:e>
                          <m:r>
                            <a:rPr lang="en-GB" sz="1600" b="0" i="1" smtClean="0">
                              <a:latin typeface="Cambria Math" panose="02040503050406030204" pitchFamily="18" charset="0"/>
                            </a:rPr>
                            <m:t>𝑑</m:t>
                          </m:r>
                        </m:e>
                        <m:sub>
                          <m:r>
                            <a:rPr lang="en-GB" sz="1600" b="0" i="1" smtClean="0">
                              <a:latin typeface="Cambria Math" panose="02040503050406030204" pitchFamily="18" charset="0"/>
                            </a:rPr>
                            <m:t>𝑖𝑗</m:t>
                          </m:r>
                        </m:sub>
                      </m:sSub>
                      <m:r>
                        <a:rPr lang="en-GB" sz="1600" b="0" i="1" smtClean="0">
                          <a:latin typeface="Cambria Math" panose="02040503050406030204" pitchFamily="18" charset="0"/>
                        </a:rPr>
                        <m:t>= </m:t>
                      </m:r>
                      <m:rad>
                        <m:radPr>
                          <m:degHide m:val="on"/>
                          <m:ctrlPr>
                            <a:rPr lang="en-GB" sz="1600" b="0" i="1" smtClean="0">
                              <a:latin typeface="Cambria Math" panose="02040503050406030204" pitchFamily="18" charset="0"/>
                            </a:rPr>
                          </m:ctrlPr>
                        </m:radPr>
                        <m:deg/>
                        <m:e>
                          <m:sSup>
                            <m:sSupPr>
                              <m:ctrlPr>
                                <a:rPr lang="en-GB" sz="1600" b="0" i="1" smtClean="0">
                                  <a:latin typeface="Cambria Math" panose="02040503050406030204" pitchFamily="18" charset="0"/>
                                </a:rPr>
                              </m:ctrlPr>
                            </m:sSupPr>
                            <m:e>
                              <m:d>
                                <m:dPr>
                                  <m:ctrlPr>
                                    <a:rPr lang="en-GB" sz="1600" b="0" i="1" smtClean="0">
                                      <a:latin typeface="Cambria Math" panose="02040503050406030204" pitchFamily="18" charset="0"/>
                                    </a:rPr>
                                  </m:ctrlPr>
                                </m:dPr>
                                <m:e>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𝑖</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𝑥</m:t>
                                      </m:r>
                                    </m:e>
                                    <m:sub>
                                      <m:r>
                                        <a:rPr lang="en-GB" sz="1600" b="0" i="1" smtClean="0">
                                          <a:latin typeface="Cambria Math" panose="02040503050406030204" pitchFamily="18" charset="0"/>
                                        </a:rPr>
                                        <m:t>𝑗</m:t>
                                      </m:r>
                                    </m:sub>
                                  </m:sSub>
                                </m:e>
                              </m:d>
                            </m:e>
                            <m:sup>
                              <m:r>
                                <a:rPr lang="en-GB" sz="1600" b="0" i="1" smtClean="0">
                                  <a:latin typeface="Cambria Math" panose="02040503050406030204" pitchFamily="18" charset="0"/>
                                </a:rPr>
                                <m:t>2</m:t>
                              </m:r>
                            </m:sup>
                          </m:sSup>
                          <m:r>
                            <a:rPr lang="en-GB" sz="1600" b="0" i="1" smtClean="0">
                              <a:latin typeface="Cambria Math" panose="02040503050406030204" pitchFamily="18" charset="0"/>
                            </a:rPr>
                            <m:t>+</m:t>
                          </m:r>
                          <m:sSup>
                            <m:sSupPr>
                              <m:ctrlPr>
                                <a:rPr lang="en-GB" sz="1600" b="0" i="1" smtClean="0">
                                  <a:latin typeface="Cambria Math" panose="02040503050406030204" pitchFamily="18" charset="0"/>
                                </a:rPr>
                              </m:ctrlPr>
                            </m:sSupPr>
                            <m:e>
                              <m:d>
                                <m:dPr>
                                  <m:ctrlPr>
                                    <a:rPr lang="en-GB" sz="1600" b="0" i="1" smtClean="0">
                                      <a:latin typeface="Cambria Math" panose="02040503050406030204" pitchFamily="18" charset="0"/>
                                    </a:rPr>
                                  </m:ctrlPr>
                                </m:dPr>
                                <m:e>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𝑦</m:t>
                                      </m:r>
                                    </m:e>
                                    <m:sub>
                                      <m:r>
                                        <a:rPr lang="en-GB" sz="1600" b="0" i="1" smtClean="0">
                                          <a:latin typeface="Cambria Math" panose="02040503050406030204" pitchFamily="18" charset="0"/>
                                        </a:rPr>
                                        <m:t>𝑖</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𝑦</m:t>
                                      </m:r>
                                    </m:e>
                                    <m:sub>
                                      <m:r>
                                        <a:rPr lang="en-GB" sz="1600" b="0" i="1" smtClean="0">
                                          <a:latin typeface="Cambria Math" panose="02040503050406030204" pitchFamily="18" charset="0"/>
                                        </a:rPr>
                                        <m:t>𝑗</m:t>
                                      </m:r>
                                    </m:sub>
                                  </m:sSub>
                                </m:e>
                              </m:d>
                            </m:e>
                            <m:sup>
                              <m:r>
                                <a:rPr lang="en-GB" sz="1600" b="0" i="1" smtClean="0">
                                  <a:latin typeface="Cambria Math" panose="02040503050406030204" pitchFamily="18" charset="0"/>
                                </a:rPr>
                                <m:t>2</m:t>
                              </m:r>
                            </m:sup>
                          </m:sSup>
                        </m:e>
                      </m:rad>
                    </m:oMath>
                  </m:oMathPara>
                </a14:m>
                <a:endParaRPr lang="en-GB" sz="1600" dirty="0"/>
              </a:p>
              <a:p>
                <a:endParaRPr lang="en-GB" sz="1600" dirty="0"/>
              </a:p>
              <a:p>
                <a:r>
                  <a:rPr lang="en-GB" sz="1400" dirty="0">
                    <a:latin typeface="Cambria Math" panose="02040503050406030204" pitchFamily="18" charset="0"/>
                    <a:ea typeface="Cambria Math" panose="02040503050406030204" pitchFamily="18" charset="0"/>
                  </a:rPr>
                  <a:t>WA </a:t>
                </a:r>
                <a14:m>
                  <m:oMath xmlns:m="http://schemas.openxmlformats.org/officeDocument/2006/math">
                    <m:r>
                      <a:rPr lang="en-GB" sz="1400" b="0" i="1" smtClean="0">
                        <a:latin typeface="Cambria Math" panose="02040503050406030204" pitchFamily="18" charset="0"/>
                        <a:ea typeface="Cambria Math" panose="02040503050406030204" pitchFamily="18" charset="0"/>
                      </a:rPr>
                      <m:t>=</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𝑥</m:t>
                            </m:r>
                          </m:e>
                          <m:sub>
                            <m:r>
                              <a:rPr lang="en-GB" sz="1400" i="1">
                                <a:latin typeface="Cambria Math" panose="02040503050406030204" pitchFamily="18" charset="0"/>
                                <a:ea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𝑦</m:t>
                            </m:r>
                          </m:e>
                          <m:sub>
                            <m:r>
                              <a:rPr lang="en-GB" sz="1400" b="0" i="1" smtClean="0">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m:t>
                    </m:r>
                    <m:d>
                      <m:dPr>
                        <m:ctrlPr>
                          <a:rPr lang="en-GB" sz="1400" i="1">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𝑥</m:t>
                            </m:r>
                          </m:e>
                          <m:sub>
                            <m:r>
                              <a:rPr lang="en-GB" sz="1400" b="0" i="1" smtClean="0">
                                <a:latin typeface="Cambria Math" panose="02040503050406030204" pitchFamily="18" charset="0"/>
                                <a:ea typeface="Cambria Math" panose="02040503050406030204" pitchFamily="18" charset="0"/>
                              </a:rPr>
                              <m:t>1</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𝑦</m:t>
                            </m:r>
                          </m:e>
                          <m:sub>
                            <m:r>
                              <a:rPr lang="en-GB" sz="1400" b="0" i="1" smtClean="0">
                                <a:latin typeface="Cambria Math" panose="02040503050406030204" pitchFamily="18" charset="0"/>
                                <a:ea typeface="Cambria Math" panose="02040503050406030204" pitchFamily="18" charset="0"/>
                              </a:rPr>
                              <m:t>1</m:t>
                            </m:r>
                          </m:sub>
                        </m:sSub>
                      </m:e>
                    </m:d>
                    <m:r>
                      <a:rPr lang="en-GB" sz="1400" b="1" i="1" smtClean="0">
                        <a:latin typeface="Cambria Math" panose="02040503050406030204" pitchFamily="18" charset="0"/>
                        <a:ea typeface="Cambria Math" panose="02040503050406030204" pitchFamily="18" charset="0"/>
                      </a:rPr>
                      <m:t>=</m:t>
                    </m:r>
                    <m:d>
                      <m:dPr>
                        <m:ctrlPr>
                          <a:rPr lang="en-GB" sz="1400" b="1" i="1">
                            <a:latin typeface="Cambria Math" panose="02040503050406030204" pitchFamily="18" charset="0"/>
                            <a:ea typeface="Cambria Math" panose="02040503050406030204" pitchFamily="18" charset="0"/>
                          </a:rPr>
                        </m:ctrlPr>
                      </m:dPr>
                      <m:e>
                        <m:r>
                          <a:rPr lang="en-GB" sz="1400">
                            <a:latin typeface="Cambria Math" panose="02040503050406030204" pitchFamily="18" charset="0"/>
                            <a:ea typeface="Cambria Math" panose="02040503050406030204" pitchFamily="18" charset="0"/>
                          </a:rPr>
                          <m:t>−25.32806, 122.2983</m:t>
                        </m:r>
                      </m:e>
                    </m:d>
                  </m:oMath>
                </a14:m>
                <a:endParaRPr lang="en-GB" sz="1400" dirty="0">
                  <a:latin typeface="Cambria Math" panose="02040503050406030204" pitchFamily="18" charset="0"/>
                  <a:ea typeface="Cambria Math" panose="02040503050406030204" pitchFamily="18" charset="0"/>
                </a:endParaRPr>
              </a:p>
              <a:p>
                <a:r>
                  <a:rPr lang="en-GB" sz="1400" dirty="0">
                    <a:latin typeface="Cambria Math" panose="02040503050406030204" pitchFamily="18" charset="0"/>
                    <a:ea typeface="Cambria Math" panose="02040503050406030204" pitchFamily="18" charset="0"/>
                  </a:rPr>
                  <a:t>NT  </a:t>
                </a:r>
                <a14:m>
                  <m:oMath xmlns:m="http://schemas.openxmlformats.org/officeDocument/2006/math">
                    <m:r>
                      <a:rPr lang="en-GB" sz="1400" b="0" i="1" smtClean="0">
                        <a:latin typeface="Cambria Math" panose="02040503050406030204" pitchFamily="18" charset="0"/>
                        <a:ea typeface="Cambria Math" panose="02040503050406030204" pitchFamily="18" charset="0"/>
                      </a:rPr>
                      <m:t>=</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𝑥</m:t>
                            </m:r>
                          </m:e>
                          <m:sub>
                            <m:r>
                              <a:rPr lang="en-GB" sz="1400" b="0" i="1" smtClean="0">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𝑦</m:t>
                            </m:r>
                          </m:e>
                          <m:sub>
                            <m:r>
                              <a:rPr lang="en-GB" sz="1400" b="0" i="1" smtClean="0">
                                <a:latin typeface="Cambria Math" panose="02040503050406030204" pitchFamily="18" charset="0"/>
                                <a:ea typeface="Cambria Math" panose="02040503050406030204" pitchFamily="18" charset="0"/>
                              </a:rPr>
                              <m:t>𝑗</m:t>
                            </m:r>
                          </m:sub>
                        </m:sSub>
                      </m:e>
                    </m:d>
                    <m:r>
                      <a:rPr lang="en-GB" sz="1400" b="0" i="1" smtClean="0">
                        <a:latin typeface="Cambria Math" panose="02040503050406030204" pitchFamily="18" charset="0"/>
                        <a:ea typeface="Cambria Math" panose="02040503050406030204" pitchFamily="18" charset="0"/>
                      </a:rPr>
                      <m:t>=</m:t>
                    </m:r>
                    <m:d>
                      <m:dPr>
                        <m:ctrlPr>
                          <a:rPr lang="en-GB" sz="1400" i="1">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𝑥</m:t>
                            </m:r>
                          </m:e>
                          <m:sub>
                            <m:r>
                              <a:rPr lang="en-GB" sz="1400" b="0" i="1" smtClean="0">
                                <a:latin typeface="Cambria Math" panose="02040503050406030204" pitchFamily="18" charset="0"/>
                                <a:ea typeface="Cambria Math" panose="02040503050406030204" pitchFamily="18" charset="0"/>
                              </a:rPr>
                              <m:t>2</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𝑦</m:t>
                            </m:r>
                          </m:e>
                          <m:sub>
                            <m:r>
                              <a:rPr lang="en-GB" sz="1400" b="0" i="1" smtClean="0">
                                <a:latin typeface="Cambria Math" panose="02040503050406030204" pitchFamily="18" charset="0"/>
                                <a:ea typeface="Cambria Math" panose="02040503050406030204" pitchFamily="18" charset="0"/>
                              </a:rPr>
                              <m:t>2</m:t>
                            </m:r>
                          </m:sub>
                        </m:sSub>
                      </m:e>
                    </m:d>
                    <m:r>
                      <a:rPr lang="en-GB" sz="1400" b="1" i="1" smtClean="0">
                        <a:latin typeface="Cambria Math" panose="02040503050406030204" pitchFamily="18" charset="0"/>
                        <a:ea typeface="Cambria Math" panose="02040503050406030204" pitchFamily="18" charset="0"/>
                      </a:rPr>
                      <m:t>=</m:t>
                    </m:r>
                    <m:d>
                      <m:dPr>
                        <m:ctrlPr>
                          <a:rPr lang="en-GB" sz="1400" b="1" i="1">
                            <a:latin typeface="Cambria Math" panose="02040503050406030204" pitchFamily="18" charset="0"/>
                            <a:ea typeface="Cambria Math" panose="02040503050406030204" pitchFamily="18" charset="0"/>
                          </a:rPr>
                        </m:ctrlPr>
                      </m:dPr>
                      <m:e>
                        <m:r>
                          <a:rPr lang="en-GB" sz="1400">
                            <a:latin typeface="Cambria Math" panose="02040503050406030204" pitchFamily="18" charset="0"/>
                            <a:ea typeface="Cambria Math" panose="02040503050406030204" pitchFamily="18" charset="0"/>
                          </a:rPr>
                          <m:t>−20.122810, 133.60561</m:t>
                        </m:r>
                      </m:e>
                    </m:d>
                  </m:oMath>
                </a14:m>
                <a:endParaRPr lang="en-GB" sz="1400" dirty="0">
                  <a:latin typeface="Cambria Math" panose="02040503050406030204" pitchFamily="18" charset="0"/>
                  <a:ea typeface="Cambria Math" panose="02040503050406030204" pitchFamily="18" charset="0"/>
                </a:endParaRPr>
              </a:p>
              <a:p>
                <a:endParaRPr lang="en-GB" sz="14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𝑑</m:t>
                          </m:r>
                        </m:e>
                        <m:sub>
                          <m:r>
                            <a:rPr lang="en-GB" sz="1400" b="0" i="1" smtClean="0">
                              <a:latin typeface="Cambria Math" panose="02040503050406030204" pitchFamily="18" charset="0"/>
                            </a:rPr>
                            <m:t>12</m:t>
                          </m:r>
                        </m:sub>
                      </m:sSub>
                      <m:r>
                        <a:rPr lang="en-GB" sz="1400" b="0" i="1" smtClean="0">
                          <a:latin typeface="Cambria Math" panose="02040503050406030204" pitchFamily="18" charset="0"/>
                        </a:rPr>
                        <m:t>= </m:t>
                      </m:r>
                      <m:rad>
                        <m:radPr>
                          <m:degHide m:val="on"/>
                          <m:ctrlPr>
                            <a:rPr lang="en-GB" sz="1400" b="0" i="1" smtClean="0">
                              <a:latin typeface="Cambria Math" panose="02040503050406030204" pitchFamily="18" charset="0"/>
                            </a:rPr>
                          </m:ctrlPr>
                        </m:radPr>
                        <m:deg/>
                        <m:e>
                          <m:sSup>
                            <m:sSupPr>
                              <m:ctrlPr>
                                <a:rPr lang="en-GB" sz="1400" b="0" i="1" smtClean="0">
                                  <a:latin typeface="Cambria Math" panose="02040503050406030204" pitchFamily="18" charset="0"/>
                                </a:rPr>
                              </m:ctrlPr>
                            </m:sSupPr>
                            <m:e>
                              <m:d>
                                <m:dPr>
                                  <m:ctrlPr>
                                    <a:rPr lang="en-GB" sz="1400" b="0" i="1" smtClean="0">
                                      <a:latin typeface="Cambria Math" panose="02040503050406030204" pitchFamily="18" charset="0"/>
                                    </a:rPr>
                                  </m:ctrlPr>
                                </m:dPr>
                                <m:e>
                                  <m:r>
                                    <a:rPr lang="en-GB" sz="1400">
                                      <a:latin typeface="Cambria Math" panose="02040503050406030204" pitchFamily="18" charset="0"/>
                                      <a:ea typeface="Cambria Math" panose="02040503050406030204" pitchFamily="18" charset="0"/>
                                    </a:rPr>
                                    <m:t>−25.32806</m:t>
                                  </m:r>
                                  <m:r>
                                    <a:rPr lang="en-GB" sz="1400" b="0" i="1" smtClean="0">
                                      <a:latin typeface="Cambria Math" panose="02040503050406030204" pitchFamily="18" charset="0"/>
                                    </a:rPr>
                                    <m:t>−(</m:t>
                                  </m:r>
                                  <m:r>
                                    <a:rPr lang="en-GB" sz="1400">
                                      <a:latin typeface="Cambria Math" panose="02040503050406030204" pitchFamily="18" charset="0"/>
                                      <a:ea typeface="Cambria Math" panose="02040503050406030204" pitchFamily="18" charset="0"/>
                                    </a:rPr>
                                    <m:t>−20.122810</m:t>
                                  </m:r>
                                  <m:r>
                                    <a:rPr lang="en-GB" sz="1400" b="0" i="1" smtClean="0">
                                      <a:latin typeface="Cambria Math" panose="02040503050406030204" pitchFamily="18" charset="0"/>
                                    </a:rPr>
                                    <m:t>)</m:t>
                                  </m:r>
                                </m:e>
                              </m:d>
                            </m:e>
                            <m:sup>
                              <m:r>
                                <a:rPr lang="en-GB" sz="1400" b="0" i="1" smtClean="0">
                                  <a:latin typeface="Cambria Math" panose="02040503050406030204" pitchFamily="18" charset="0"/>
                                </a:rPr>
                                <m:t>2</m:t>
                              </m:r>
                            </m:sup>
                          </m:sSup>
                          <m:r>
                            <a:rPr lang="en-GB" sz="1400" b="0" i="1" smtClean="0">
                              <a:latin typeface="Cambria Math" panose="02040503050406030204" pitchFamily="18" charset="0"/>
                            </a:rPr>
                            <m:t>+</m:t>
                          </m:r>
                          <m:sSup>
                            <m:sSupPr>
                              <m:ctrlPr>
                                <a:rPr lang="en-GB" sz="1400" b="0" i="1" smtClean="0">
                                  <a:latin typeface="Cambria Math" panose="02040503050406030204" pitchFamily="18" charset="0"/>
                                </a:rPr>
                              </m:ctrlPr>
                            </m:sSupPr>
                            <m:e>
                              <m:d>
                                <m:dPr>
                                  <m:ctrlPr>
                                    <a:rPr lang="en-GB" sz="1400" b="0" i="1" smtClean="0">
                                      <a:latin typeface="Cambria Math" panose="02040503050406030204" pitchFamily="18" charset="0"/>
                                    </a:rPr>
                                  </m:ctrlPr>
                                </m:dPr>
                                <m:e>
                                  <m:r>
                                    <a:rPr lang="en-GB" sz="1400">
                                      <a:latin typeface="Cambria Math" panose="02040503050406030204" pitchFamily="18" charset="0"/>
                                      <a:ea typeface="Cambria Math" panose="02040503050406030204" pitchFamily="18" charset="0"/>
                                    </a:rPr>
                                    <m:t>122.2983</m:t>
                                  </m:r>
                                  <m:r>
                                    <a:rPr lang="en-GB" sz="1400" b="0" i="1" smtClean="0">
                                      <a:latin typeface="Cambria Math" panose="02040503050406030204" pitchFamily="18" charset="0"/>
                                    </a:rPr>
                                    <m:t>−</m:t>
                                  </m:r>
                                  <m:r>
                                    <a:rPr lang="en-GB" sz="1400">
                                      <a:latin typeface="Cambria Math" panose="02040503050406030204" pitchFamily="18" charset="0"/>
                                      <a:ea typeface="Cambria Math" panose="02040503050406030204" pitchFamily="18" charset="0"/>
                                    </a:rPr>
                                    <m:t>133.60561</m:t>
                                  </m:r>
                                </m:e>
                              </m:d>
                            </m:e>
                            <m:sup>
                              <m:r>
                                <a:rPr lang="en-GB" sz="1400" b="0" i="1" smtClean="0">
                                  <a:latin typeface="Cambria Math" panose="02040503050406030204" pitchFamily="18" charset="0"/>
                                </a:rPr>
                                <m:t>2</m:t>
                              </m:r>
                            </m:sup>
                          </m:sSup>
                        </m:e>
                      </m:rad>
                    </m:oMath>
                  </m:oMathPara>
                </a14:m>
                <a:endParaRPr lang="en-GB" sz="1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𝑑</m:t>
                        </m:r>
                      </m:e>
                      <m:sub>
                        <m:r>
                          <a:rPr lang="en-GB" sz="1400" b="0" i="1" smtClean="0">
                            <a:latin typeface="Cambria Math" panose="02040503050406030204" pitchFamily="18" charset="0"/>
                          </a:rPr>
                          <m:t>12</m:t>
                        </m:r>
                      </m:sub>
                    </m:sSub>
                    <m:r>
                      <a:rPr lang="en-GB" sz="1400" b="0" i="1" smtClean="0">
                        <a:latin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12.44789</a:t>
                </a:r>
              </a:p>
              <a:p>
                <a:endParaRPr lang="en-GB" sz="1400" dirty="0">
                  <a:latin typeface="Cambria Math" panose="02040503050406030204" pitchFamily="18" charset="0"/>
                  <a:ea typeface="Cambria Math" panose="02040503050406030204" pitchFamily="18"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Step 2: compute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𝑤</m:t>
                        </m:r>
                      </m:e>
                      <m:sub>
                        <m:r>
                          <a:rPr lang="en-GB" sz="1400" b="0" i="1" smtClean="0">
                            <a:latin typeface="Cambria Math" panose="02040503050406030204" pitchFamily="18" charset="0"/>
                          </a:rPr>
                          <m:t>𝑖𝑗</m:t>
                        </m:r>
                      </m:sub>
                    </m:sSub>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using inverse distance</a:t>
                </a:r>
              </a:p>
              <a:p>
                <a:endParaRPr lang="en-GB" sz="1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𝑤</m:t>
                        </m:r>
                      </m:e>
                      <m:sub>
                        <m:r>
                          <a:rPr lang="en-GB" sz="1400" b="0" i="1" smtClean="0">
                            <a:latin typeface="Cambria Math" panose="02040503050406030204" pitchFamily="18" charset="0"/>
                          </a:rPr>
                          <m:t>12</m:t>
                        </m:r>
                      </m:sub>
                    </m:sSub>
                    <m:r>
                      <a:rPr lang="en-GB" sz="1400" b="0" i="1" smtClean="0">
                        <a:latin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14:m>
                  <m:oMath xmlns:m="http://schemas.openxmlformats.org/officeDocument/2006/math">
                    <m:f>
                      <m:fPr>
                        <m:ctrlPr>
                          <a:rPr lang="en-GB" sz="1400" i="1">
                            <a:latin typeface="Cambria Math" panose="02040503050406030204" pitchFamily="18" charset="0"/>
                          </a:rPr>
                        </m:ctrlPr>
                      </m:fPr>
                      <m:num>
                        <m:r>
                          <a:rPr lang="en-GB" sz="1400" i="1">
                            <a:latin typeface="Cambria Math" panose="02040503050406030204" pitchFamily="18" charset="0"/>
                          </a:rPr>
                          <m:t>1</m:t>
                        </m:r>
                      </m:num>
                      <m:den>
                        <m:sSubSup>
                          <m:sSubSupPr>
                            <m:ctrlPr>
                              <a:rPr lang="en-GB" sz="1400" i="1">
                                <a:latin typeface="Cambria Math" panose="02040503050406030204" pitchFamily="18" charset="0"/>
                              </a:rPr>
                            </m:ctrlPr>
                          </m:sSubSupPr>
                          <m:e>
                            <m:r>
                              <a:rPr lang="en-GB" sz="1400" i="1">
                                <a:latin typeface="Cambria Math" panose="02040503050406030204" pitchFamily="18" charset="0"/>
                              </a:rPr>
                              <m:t>𝑑</m:t>
                            </m:r>
                          </m:e>
                          <m:sub>
                            <m:r>
                              <a:rPr lang="en-GB" sz="1400" i="1">
                                <a:latin typeface="Cambria Math" panose="02040503050406030204" pitchFamily="18" charset="0"/>
                              </a:rPr>
                              <m:t>𝑖𝑗</m:t>
                            </m:r>
                          </m:sub>
                          <m:sup>
                            <m:r>
                              <a:rPr lang="en-GB" sz="1400" i="1">
                                <a:latin typeface="Cambria Math" panose="02040503050406030204" pitchFamily="18" charset="0"/>
                                <a:ea typeface="Cambria Math" panose="02040503050406030204" pitchFamily="18" charset="0"/>
                              </a:rPr>
                              <m:t>𝛽</m:t>
                            </m:r>
                          </m:sup>
                        </m:sSubSup>
                      </m:den>
                    </m:f>
                  </m:oMath>
                </a14:m>
                <a:r>
                  <a:rPr lang="en-GB" sz="1400" dirty="0">
                    <a:latin typeface="Cambria Math" panose="02040503050406030204" pitchFamily="18" charset="0"/>
                    <a:ea typeface="Cambria Math" panose="02040503050406030204" pitchFamily="18" charset="0"/>
                  </a:rPr>
                  <a:t>  = </a:t>
                </a:r>
                <a14:m>
                  <m:oMath xmlns:m="http://schemas.openxmlformats.org/officeDocument/2006/math">
                    <m:f>
                      <m:fPr>
                        <m:ctrlPr>
                          <a:rPr lang="en-GB" sz="1400" i="1">
                            <a:latin typeface="Cambria Math" panose="02040503050406030204" pitchFamily="18" charset="0"/>
                          </a:rPr>
                        </m:ctrlPr>
                      </m:fPr>
                      <m:num>
                        <m:r>
                          <a:rPr lang="en-GB" sz="1400" i="1">
                            <a:latin typeface="Cambria Math" panose="02040503050406030204" pitchFamily="18" charset="0"/>
                          </a:rPr>
                          <m:t>1</m:t>
                        </m:r>
                      </m:num>
                      <m:den>
                        <m:r>
                          <m:rPr>
                            <m:nor/>
                          </m:rPr>
                          <a:rPr lang="en-GB" sz="1400" dirty="0">
                            <a:latin typeface="Cambria Math" panose="02040503050406030204" pitchFamily="18" charset="0"/>
                            <a:ea typeface="Cambria Math" panose="02040503050406030204" pitchFamily="18" charset="0"/>
                          </a:rPr>
                          <m:t>12.44789 </m:t>
                        </m:r>
                      </m:den>
                    </m:f>
                  </m:oMath>
                </a14:m>
                <a:r>
                  <a:rPr lang="en-GB" sz="1400" dirty="0">
                    <a:latin typeface="Cambria Math" panose="02040503050406030204" pitchFamily="18" charset="0"/>
                    <a:ea typeface="Cambria Math" panose="02040503050406030204" pitchFamily="18" charset="0"/>
                  </a:rPr>
                  <a:t> = 0.0803349</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Step 3: construct matrix </a:t>
                </a:r>
                <a14:m>
                  <m:oMath xmlns:m="http://schemas.openxmlformats.org/officeDocument/2006/math">
                    <m:r>
                      <a:rPr lang="en-GB" sz="1400" b="1" i="1" smtClean="0">
                        <a:latin typeface="Cambria Math" panose="02040503050406030204" pitchFamily="18" charset="0"/>
                        <a:ea typeface="Helvetica Neue" panose="02000503000000020004" pitchFamily="2" charset="0"/>
                        <a:cs typeface="Helvetica Neue" panose="02000503000000020004" pitchFamily="2" charset="0"/>
                      </a:rPr>
                      <m:t>𝑾</m:t>
                    </m:r>
                  </m:oMath>
                </a14:m>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Cambria Math" panose="02040503050406030204" pitchFamily="18" charset="0"/>
                    <a:ea typeface="Cambria Math" panose="02040503050406030204" pitchFamily="18" charset="0"/>
                  </a:rPr>
                  <a:t> </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The matrix is a [7x7] row-column array. Insert value in 1</a:t>
                </a:r>
                <a:r>
                  <a:rPr lang="en-GB" sz="1400"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GB" sz="1400" dirty="0">
                    <a:latin typeface="Helvetica Neue" panose="02000503000000020004" pitchFamily="2" charset="0"/>
                    <a:ea typeface="Helvetica Neue" panose="02000503000000020004" pitchFamily="2" charset="0"/>
                    <a:cs typeface="Helvetica Neue" panose="02000503000000020004" pitchFamily="2" charset="0"/>
                  </a:rPr>
                  <a:t> row 2</a:t>
                </a:r>
                <a:r>
                  <a:rPr lang="en-GB" sz="1400"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GB" sz="1400" dirty="0">
                    <a:latin typeface="Helvetica Neue" panose="02000503000000020004" pitchFamily="2" charset="0"/>
                    <a:ea typeface="Helvetica Neue" panose="02000503000000020004" pitchFamily="2" charset="0"/>
                    <a:cs typeface="Helvetica Neue" panose="02000503000000020004" pitchFamily="2" charset="0"/>
                  </a:rPr>
                  <a:t> column position</a:t>
                </a:r>
              </a:p>
            </p:txBody>
          </p:sp>
        </mc:Choice>
        <mc:Fallback xmlns="">
          <p:sp>
            <p:nvSpPr>
              <p:cNvPr id="16" name="TextBox 15">
                <a:extLst>
                  <a:ext uri="{FF2B5EF4-FFF2-40B4-BE49-F238E27FC236}">
                    <a16:creationId xmlns:a16="http://schemas.microsoft.com/office/drawing/2014/main" id="{D6C0BF2D-698F-A164-F3AB-E7DDE4D8CA2F}"/>
                  </a:ext>
                </a:extLst>
              </p:cNvPr>
              <p:cNvSpPr txBox="1">
                <a:spLocks noRot="1" noChangeAspect="1" noMove="1" noResize="1" noEditPoints="1" noAdjustHandles="1" noChangeArrowheads="1" noChangeShapeType="1" noTextEdit="1"/>
              </p:cNvSpPr>
              <p:nvPr/>
            </p:nvSpPr>
            <p:spPr>
              <a:xfrm>
                <a:off x="6066876" y="2106235"/>
                <a:ext cx="6004723" cy="4561570"/>
              </a:xfrm>
              <a:prstGeom prst="rect">
                <a:avLst/>
              </a:prstGeom>
              <a:blipFill>
                <a:blip r:embed="rId8"/>
                <a:stretch>
                  <a:fillRect l="-1899" t="-1944" b="-1389"/>
                </a:stretch>
              </a:blipFill>
            </p:spPr>
            <p:txBody>
              <a:bodyPr/>
              <a:lstStyle/>
              <a:p>
                <a:r>
                  <a:rPr lang="en-GB">
                    <a:noFill/>
                  </a:rPr>
                  <a:t> </a:t>
                </a:r>
              </a:p>
            </p:txBody>
          </p:sp>
        </mc:Fallback>
      </mc:AlternateContent>
      <p:sp>
        <p:nvSpPr>
          <p:cNvPr id="17" name="Slide Number Placeholder 3">
            <a:extLst>
              <a:ext uri="{FF2B5EF4-FFF2-40B4-BE49-F238E27FC236}">
                <a16:creationId xmlns:a16="http://schemas.microsoft.com/office/drawing/2014/main" id="{181CBC70-0095-446D-65C8-C038CFE5BF5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sp>
        <p:nvSpPr>
          <p:cNvPr id="18" name="TextBox 17">
            <a:extLst>
              <a:ext uri="{FF2B5EF4-FFF2-40B4-BE49-F238E27FC236}">
                <a16:creationId xmlns:a16="http://schemas.microsoft.com/office/drawing/2014/main" id="{9F6BEA5B-7D8C-4EED-6C55-871C7E8A934E}"/>
              </a:ext>
            </a:extLst>
          </p:cNvPr>
          <p:cNvSpPr txBox="1"/>
          <p:nvPr/>
        </p:nvSpPr>
        <p:spPr>
          <a:xfrm>
            <a:off x="120399" y="5688449"/>
            <a:ext cx="2585543" cy="1169551"/>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1 = Western Australia (WA)</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2 = Northern territory (NT)</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3 = South Australia (SA)</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4 = Queensland (Q)</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5 = New South Wales &amp; ACT (NSA-ACT)</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6 = Victoria (V)</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7 = Tasmania (T)</a:t>
            </a:r>
          </a:p>
        </p:txBody>
      </p:sp>
    </p:spTree>
    <p:extLst>
      <p:ext uri="{BB962C8B-B14F-4D97-AF65-F5344CB8AC3E}">
        <p14:creationId xmlns:p14="http://schemas.microsoft.com/office/powerpoint/2010/main" val="2069861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1C9C1D-4FF8-098B-D3F9-0CE9C4E92A12}"/>
              </a:ext>
            </a:extLst>
          </p:cNvPr>
          <p:cNvSpPr/>
          <p:nvPr/>
        </p:nvSpPr>
        <p:spPr>
          <a:xfrm>
            <a:off x="11504041" y="60694"/>
            <a:ext cx="567559" cy="5405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Diagram&#10;&#10;Description automatically generated">
            <a:extLst>
              <a:ext uri="{FF2B5EF4-FFF2-40B4-BE49-F238E27FC236}">
                <a16:creationId xmlns:a16="http://schemas.microsoft.com/office/drawing/2014/main" id="{8F614D1B-F5F7-3040-428B-9D751DD07583}"/>
              </a:ext>
            </a:extLst>
          </p:cNvPr>
          <p:cNvPicPr>
            <a:picLocks noChangeAspect="1"/>
          </p:cNvPicPr>
          <p:nvPr/>
        </p:nvPicPr>
        <p:blipFill>
          <a:blip r:embed="rId2"/>
          <a:stretch>
            <a:fillRect/>
          </a:stretch>
        </p:blipFill>
        <p:spPr>
          <a:xfrm>
            <a:off x="501653" y="1770329"/>
            <a:ext cx="11002388" cy="3317341"/>
          </a:xfrm>
          <a:prstGeom prst="rect">
            <a:avLst/>
          </a:prstGeom>
        </p:spPr>
      </p:pic>
      <p:sp>
        <p:nvSpPr>
          <p:cNvPr id="5" name="TextBox 4">
            <a:extLst>
              <a:ext uri="{FF2B5EF4-FFF2-40B4-BE49-F238E27FC236}">
                <a16:creationId xmlns:a16="http://schemas.microsoft.com/office/drawing/2014/main" id="{C3968D3F-814F-0AB1-A74A-1B35A2B5A177}"/>
              </a:ext>
            </a:extLst>
          </p:cNvPr>
          <p:cNvSpPr txBox="1"/>
          <p:nvPr/>
        </p:nvSpPr>
        <p:spPr>
          <a:xfrm>
            <a:off x="5476914" y="5290203"/>
            <a:ext cx="123817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Inverse</a:t>
            </a:r>
          </a:p>
        </p:txBody>
      </p:sp>
      <p:sp>
        <p:nvSpPr>
          <p:cNvPr id="6" name="TextBox 5">
            <a:extLst>
              <a:ext uri="{FF2B5EF4-FFF2-40B4-BE49-F238E27FC236}">
                <a16:creationId xmlns:a16="http://schemas.microsoft.com/office/drawing/2014/main" id="{084F5B6B-9806-847B-1A07-A82577997DE9}"/>
              </a:ext>
            </a:extLst>
          </p:cNvPr>
          <p:cNvSpPr txBox="1"/>
          <p:nvPr/>
        </p:nvSpPr>
        <p:spPr>
          <a:xfrm>
            <a:off x="8420835" y="5283198"/>
            <a:ext cx="272013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Negative exponential</a:t>
            </a:r>
          </a:p>
        </p:txBody>
      </p:sp>
      <p:sp>
        <p:nvSpPr>
          <p:cNvPr id="7" name="TextBox 6">
            <a:extLst>
              <a:ext uri="{FF2B5EF4-FFF2-40B4-BE49-F238E27FC236}">
                <a16:creationId xmlns:a16="http://schemas.microsoft.com/office/drawing/2014/main" id="{9D57D6E8-505A-32CA-7BE9-3FE54084F138}"/>
              </a:ext>
            </a:extLst>
          </p:cNvPr>
          <p:cNvSpPr txBox="1"/>
          <p:nvPr/>
        </p:nvSpPr>
        <p:spPr>
          <a:xfrm>
            <a:off x="2150390" y="5283198"/>
            <a:ext cx="123817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Linear</a:t>
            </a:r>
          </a:p>
        </p:txBody>
      </p:sp>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64BFD490-943A-9557-F8B5-B9604E05A021}"/>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a:latin typeface="Cambria Math" panose="02040503050406030204" pitchFamily="18" charset="0"/>
                            <a:ea typeface="Helvetica Neue Light" panose="02000403000000020004" pitchFamily="2" charset="0"/>
                          </a:rPr>
                          <m:t>𝒘</m:t>
                        </m:r>
                      </m:e>
                      <m:sub>
                        <m:r>
                          <a:rPr lang="en-GB" altLang="en-US" sz="3600" b="1" i="1">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vs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𝒅</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is a distance decay function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8" name="Title 1">
                <a:extLst>
                  <a:ext uri="{FF2B5EF4-FFF2-40B4-BE49-F238E27FC236}">
                    <a16:creationId xmlns:a16="http://schemas.microsoft.com/office/drawing/2014/main" id="{64BFD490-943A-9557-F8B5-B9604E05A021}"/>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3"/>
                <a:stretch>
                  <a:fillRect l="-109" t="-21154" b="-26923"/>
                </a:stretch>
              </a:blipFill>
            </p:spPr>
            <p:txBody>
              <a:bodyPr/>
              <a:lstStyle/>
              <a:p>
                <a:r>
                  <a:rPr lang="en-GB">
                    <a:noFill/>
                  </a:rPr>
                  <a:t> </a:t>
                </a:r>
              </a:p>
            </p:txBody>
          </p:sp>
        </mc:Fallback>
      </mc:AlternateContent>
      <p:sp>
        <p:nvSpPr>
          <p:cNvPr id="3" name="Slide Number Placeholder 3">
            <a:extLst>
              <a:ext uri="{FF2B5EF4-FFF2-40B4-BE49-F238E27FC236}">
                <a16:creationId xmlns:a16="http://schemas.microsoft.com/office/drawing/2014/main" id="{E8C634D4-5E25-9E04-468B-BB14BFF772F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48066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Map&#10;&#10;Description automatically generated">
            <a:extLst>
              <a:ext uri="{FF2B5EF4-FFF2-40B4-BE49-F238E27FC236}">
                <a16:creationId xmlns:a16="http://schemas.microsoft.com/office/drawing/2014/main" id="{A23EDBD0-9FD8-616E-2E42-1A6F62D6B21D}"/>
              </a:ext>
            </a:extLst>
          </p:cNvPr>
          <p:cNvPicPr>
            <a:picLocks noChangeAspect="1"/>
          </p:cNvPicPr>
          <p:nvPr/>
        </p:nvPicPr>
        <p:blipFill>
          <a:blip r:embed="rId2"/>
          <a:stretch>
            <a:fillRect/>
          </a:stretch>
        </p:blipFill>
        <p:spPr>
          <a:xfrm>
            <a:off x="284446" y="2082653"/>
            <a:ext cx="4357914" cy="3558190"/>
          </a:xfrm>
          <a:prstGeom prst="rect">
            <a:avLst/>
          </a:prstGeom>
        </p:spPr>
      </p:pic>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05791CA3-3614-0E93-A109-385F82296D46}"/>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Matrix </a:t>
                </a:r>
                <a14:m>
                  <m:oMath xmlns:m="http://schemas.openxmlformats.org/officeDocument/2006/math">
                    <m:r>
                      <a:rPr lang="en-GB" altLang="en-US" sz="3600" b="1" i="1" smtClean="0">
                        <a:latin typeface="Cambria Math" panose="02040503050406030204" pitchFamily="18" charset="0"/>
                        <a:ea typeface="Helvetica Neue Light" panose="02000403000000020004" pitchFamily="2" charset="0"/>
                      </a:rPr>
                      <m:t>𝑾</m:t>
                    </m:r>
                  </m:oMath>
                </a14:m>
                <a:r>
                  <a:rPr lang="en-US" altLang="en-US" sz="3600" b="1"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[5]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8" name="Title 1">
                <a:extLst>
                  <a:ext uri="{FF2B5EF4-FFF2-40B4-BE49-F238E27FC236}">
                    <a16:creationId xmlns:a16="http://schemas.microsoft.com/office/drawing/2014/main" id="{05791CA3-3614-0E93-A109-385F82296D46}"/>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3"/>
                <a:stretch>
                  <a:fillRect l="-1525" t="-21154" b="-26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823CD5-10E1-5038-F8E2-923F63FA6645}"/>
                  </a:ext>
                </a:extLst>
              </p:cNvPr>
              <p:cNvSpPr txBox="1"/>
              <p:nvPr/>
            </p:nvSpPr>
            <p:spPr>
              <a:xfrm>
                <a:off x="163080" y="987973"/>
                <a:ext cx="11465269" cy="646331"/>
              </a:xfrm>
              <a:prstGeom prst="rect">
                <a:avLst/>
              </a:prstGeom>
              <a:noFill/>
            </p:spPr>
            <p:txBody>
              <a:bodyPr wrap="square" rtlCol="0">
                <a:spAutoFit/>
              </a:bodyPr>
              <a:lstStyle/>
              <a:p>
                <a:pPr marL="285750" indent="-285750">
                  <a:buFont typeface="Arial" panose="020B0604020202020204" pitchFamily="34" charset="0"/>
                  <a:buChar char="•"/>
                </a:pPr>
                <a:r>
                  <a:rPr lang="en-GB"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K-nearest neighbours </a:t>
                </a:r>
                <a:r>
                  <a:rPr lang="en-GB" dirty="0">
                    <a:latin typeface="Helvetica Neue" panose="02000503000000020004" pitchFamily="2" charset="0"/>
                    <a:ea typeface="Helvetica Neue" panose="02000503000000020004" pitchFamily="2" charset="0"/>
                    <a:cs typeface="Helvetica Neue" panose="02000503000000020004" pitchFamily="2" charset="0"/>
                  </a:rPr>
                  <a:t>based on distance: We explicitly limit the number of neighbours by specifying a threshold distance (or distance band weights) to also construct </a:t>
                </a:r>
                <a14:m>
                  <m:oMath xmlns:m="http://schemas.openxmlformats.org/officeDocument/2006/math">
                    <m:r>
                      <a:rPr lang="en-GB" b="1" i="1" smtClean="0">
                        <a:latin typeface="Cambria Math" panose="02040503050406030204" pitchFamily="18" charset="0"/>
                        <a:ea typeface="Helvetica Neue" panose="02000503000000020004" pitchFamily="2" charset="0"/>
                        <a:cs typeface="Helvetica Neue" panose="02000503000000020004" pitchFamily="2" charset="0"/>
                      </a:rPr>
                      <m:t>𝑾</m:t>
                    </m:r>
                  </m:oMath>
                </a14:m>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0" name="TextBox 9">
                <a:extLst>
                  <a:ext uri="{FF2B5EF4-FFF2-40B4-BE49-F238E27FC236}">
                    <a16:creationId xmlns:a16="http://schemas.microsoft.com/office/drawing/2014/main" id="{AA823CD5-10E1-5038-F8E2-923F63FA6645}"/>
                  </a:ext>
                </a:extLst>
              </p:cNvPr>
              <p:cNvSpPr txBox="1">
                <a:spLocks noRot="1" noChangeAspect="1" noMove="1" noResize="1" noEditPoints="1" noAdjustHandles="1" noChangeArrowheads="1" noChangeShapeType="1" noTextEdit="1"/>
              </p:cNvSpPr>
              <p:nvPr/>
            </p:nvSpPr>
            <p:spPr>
              <a:xfrm>
                <a:off x="163080" y="987973"/>
                <a:ext cx="11465269" cy="646331"/>
              </a:xfrm>
              <a:prstGeom prst="rect">
                <a:avLst/>
              </a:prstGeom>
              <a:blipFill>
                <a:blip r:embed="rId4"/>
                <a:stretch>
                  <a:fillRect l="-332" t="-3846" b="-13462"/>
                </a:stretch>
              </a:blipFill>
            </p:spPr>
            <p:txBody>
              <a:bodyPr/>
              <a:lstStyle/>
              <a:p>
                <a:r>
                  <a:rPr lang="en-GB">
                    <a:noFill/>
                  </a:rPr>
                  <a:t> </a:t>
                </a:r>
              </a:p>
            </p:txBody>
          </p:sp>
        </mc:Fallback>
      </mc:AlternateContent>
      <p:sp>
        <p:nvSpPr>
          <p:cNvPr id="12" name="Oval 11">
            <a:extLst>
              <a:ext uri="{FF2B5EF4-FFF2-40B4-BE49-F238E27FC236}">
                <a16:creationId xmlns:a16="http://schemas.microsoft.com/office/drawing/2014/main" id="{7263598E-E808-CF62-0A78-B0490DDEEA0F}"/>
              </a:ext>
            </a:extLst>
          </p:cNvPr>
          <p:cNvSpPr/>
          <p:nvPr/>
        </p:nvSpPr>
        <p:spPr>
          <a:xfrm>
            <a:off x="2552945" y="2578903"/>
            <a:ext cx="2213277" cy="22703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FC51F945-91AB-1B58-F48F-80BB239F9F29}"/>
              </a:ext>
            </a:extLst>
          </p:cNvPr>
          <p:cNvSpPr/>
          <p:nvPr/>
        </p:nvSpPr>
        <p:spPr>
          <a:xfrm>
            <a:off x="3689726" y="3662732"/>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0695C75E-643F-EA89-A29B-0B59BB18878F}"/>
              </a:ext>
            </a:extLst>
          </p:cNvPr>
          <p:cNvSpPr/>
          <p:nvPr/>
        </p:nvSpPr>
        <p:spPr>
          <a:xfrm>
            <a:off x="2738537" y="4161971"/>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D28BE441-40F1-D1C3-E62D-4FB124BB8077}"/>
              </a:ext>
            </a:extLst>
          </p:cNvPr>
          <p:cNvSpPr/>
          <p:nvPr/>
        </p:nvSpPr>
        <p:spPr>
          <a:xfrm>
            <a:off x="3469200" y="4892441"/>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8D904B3-4F31-5878-5C32-62260783E82B}"/>
              </a:ext>
            </a:extLst>
          </p:cNvPr>
          <p:cNvSpPr/>
          <p:nvPr/>
        </p:nvSpPr>
        <p:spPr>
          <a:xfrm>
            <a:off x="2468897" y="3300127"/>
            <a:ext cx="86073"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81B782C-D1D4-D894-3B5B-995D3E128A7B}"/>
              </a:ext>
            </a:extLst>
          </p:cNvPr>
          <p:cNvSpPr/>
          <p:nvPr/>
        </p:nvSpPr>
        <p:spPr>
          <a:xfrm>
            <a:off x="3547933" y="4530735"/>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D349B80B-35AD-0B20-F886-B969418B0F65}"/>
              </a:ext>
            </a:extLst>
          </p:cNvPr>
          <p:cNvSpPr/>
          <p:nvPr/>
        </p:nvSpPr>
        <p:spPr>
          <a:xfrm>
            <a:off x="1204032" y="3876553"/>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Oval 27">
            <a:extLst>
              <a:ext uri="{FF2B5EF4-FFF2-40B4-BE49-F238E27FC236}">
                <a16:creationId xmlns:a16="http://schemas.microsoft.com/office/drawing/2014/main" id="{25FCD962-BAE8-11A4-369B-42A668B84B82}"/>
              </a:ext>
            </a:extLst>
          </p:cNvPr>
          <p:cNvSpPr/>
          <p:nvPr/>
        </p:nvSpPr>
        <p:spPr>
          <a:xfrm>
            <a:off x="3916471" y="5418859"/>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graphicFrame>
            <p:nvGraphicFramePr>
              <p:cNvPr id="29" name="Table 263">
                <a:extLst>
                  <a:ext uri="{FF2B5EF4-FFF2-40B4-BE49-F238E27FC236}">
                    <a16:creationId xmlns:a16="http://schemas.microsoft.com/office/drawing/2014/main" id="{8A7120F5-4C7B-9CA4-A493-5DA294CFAE21}"/>
                  </a:ext>
                </a:extLst>
              </p:cNvPr>
              <p:cNvGraphicFramePr>
                <a:graphicFrameLocks noGrp="1"/>
              </p:cNvGraphicFramePr>
              <p:nvPr>
                <p:extLst>
                  <p:ext uri="{D42A27DB-BD31-4B8C-83A1-F6EECF244321}">
                    <p14:modId xmlns:p14="http://schemas.microsoft.com/office/powerpoint/2010/main" val="3130698489"/>
                  </p:ext>
                </p:extLst>
              </p:nvPr>
            </p:nvGraphicFramePr>
            <p:xfrm>
              <a:off x="4951814" y="2231656"/>
              <a:ext cx="7029824" cy="3239817"/>
            </p:xfrm>
            <a:graphic>
              <a:graphicData uri="http://schemas.openxmlformats.org/drawingml/2006/table">
                <a:tbl>
                  <a:tblPr firstRow="1" bandRow="1">
                    <a:tableStyleId>{5940675A-B579-460E-94D1-54222C63F5DA}</a:tableStyleId>
                  </a:tblPr>
                  <a:tblGrid>
                    <a:gridCol w="2243237">
                      <a:extLst>
                        <a:ext uri="{9D8B030D-6E8A-4147-A177-3AD203B41FA5}">
                          <a16:colId xmlns:a16="http://schemas.microsoft.com/office/drawing/2014/main" val="875384637"/>
                        </a:ext>
                      </a:extLst>
                    </a:gridCol>
                    <a:gridCol w="4786587">
                      <a:extLst>
                        <a:ext uri="{9D8B030D-6E8A-4147-A177-3AD203B41FA5}">
                          <a16:colId xmlns:a16="http://schemas.microsoft.com/office/drawing/2014/main" val="3790956926"/>
                        </a:ext>
                      </a:extLst>
                    </a:gridCol>
                  </a:tblGrid>
                  <a:tr h="640843">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Index location (</a:t>
                          </a:r>
                          <a14:m>
                            <m:oMath xmlns:m="http://schemas.openxmlformats.org/officeDocument/2006/math">
                              <m:r>
                                <a:rPr lang="en-GB"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Neighbours to index location (</a:t>
                          </a:r>
                          <a14:m>
                            <m:oMath xmlns:m="http://schemas.openxmlformats.org/officeDocument/2006/math">
                              <m:r>
                                <a:rPr lang="en-GB" b="0" i="1" smtClean="0">
                                  <a:latin typeface="Cambria Math" panose="02040503050406030204" pitchFamily="18" charset="0"/>
                                  <a:ea typeface="Helvetica Neue" panose="02000503000000020004" pitchFamily="2" charset="0"/>
                                  <a:cs typeface="Helvetica Neue" panose="02000503000000020004" pitchFamily="2" charset="0"/>
                                </a:rPr>
                                <m:t>𝑗</m:t>
                              </m:r>
                            </m:oMath>
                          </a14:m>
                          <a:r>
                            <a:rPr lang="en-GB" dirty="0">
                              <a:latin typeface="Helvetica Neue" panose="02000503000000020004" pitchFamily="2" charset="0"/>
                              <a:ea typeface="Helvetica Neue" panose="02000503000000020004" pitchFamily="2" charset="0"/>
                              <a:cs typeface="Helvetica Neue" panose="02000503000000020004" pitchFamily="2" charset="0"/>
                            </a:rPr>
                            <a:t>) within distance band</a:t>
                          </a:r>
                          <a:r>
                            <a:rPr lang="en-GB" baseline="0" dirty="0">
                              <a:latin typeface="Helvetica Neue" panose="02000503000000020004" pitchFamily="2" charset="0"/>
                              <a:ea typeface="Helvetica Neue" panose="02000503000000020004" pitchFamily="2" charset="0"/>
                              <a:cs typeface="Helvetica Neue" panose="02000503000000020004" pitchFamily="2" charset="0"/>
                            </a:rPr>
                            <a:t> weight</a:t>
                          </a:r>
                          <a:r>
                            <a:rPr lang="en-GB" dirty="0">
                              <a:latin typeface="Helvetica Neue" panose="02000503000000020004" pitchFamily="2" charset="0"/>
                              <a:ea typeface="Helvetica Neue" panose="02000503000000020004" pitchFamily="2" charset="0"/>
                              <a:cs typeface="Helvetica Neue" panose="02000503000000020004" pitchFamily="2" charset="0"/>
                            </a:rPr>
                            <a:t> </a:t>
                          </a:r>
                        </a:p>
                      </a:txBody>
                      <a:tcPr/>
                    </a:tc>
                    <a:extLst>
                      <a:ext uri="{0D108BD9-81ED-4DB2-BD59-A6C34878D82A}">
                        <a16:rowId xmlns:a16="http://schemas.microsoft.com/office/drawing/2014/main" val="50500559"/>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none</a:t>
                          </a:r>
                        </a:p>
                      </a:txBody>
                      <a:tcPr/>
                    </a:tc>
                    <a:extLst>
                      <a:ext uri="{0D108BD9-81ED-4DB2-BD59-A6C34878D82A}">
                        <a16:rowId xmlns:a16="http://schemas.microsoft.com/office/drawing/2014/main" val="1156644935"/>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a:t>
                          </a:r>
                        </a:p>
                      </a:txBody>
                      <a:tcPr/>
                    </a:tc>
                    <a:extLst>
                      <a:ext uri="{0D108BD9-81ED-4DB2-BD59-A6C34878D82A}">
                        <a16:rowId xmlns:a16="http://schemas.microsoft.com/office/drawing/2014/main" val="2516302408"/>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 4, and 5</a:t>
                          </a:r>
                        </a:p>
                      </a:txBody>
                      <a:tcPr/>
                    </a:tc>
                    <a:extLst>
                      <a:ext uri="{0D108BD9-81ED-4DB2-BD59-A6C34878D82A}">
                        <a16:rowId xmlns:a16="http://schemas.microsoft.com/office/drawing/2014/main" val="34189426"/>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and 5</a:t>
                          </a:r>
                        </a:p>
                      </a:txBody>
                      <a:tcPr/>
                    </a:tc>
                    <a:extLst>
                      <a:ext uri="{0D108BD9-81ED-4DB2-BD59-A6C34878D82A}">
                        <a16:rowId xmlns:a16="http://schemas.microsoft.com/office/drawing/2014/main" val="3802834951"/>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4, 6, and 7</a:t>
                          </a:r>
                        </a:p>
                      </a:txBody>
                      <a:tcPr/>
                    </a:tc>
                    <a:extLst>
                      <a:ext uri="{0D108BD9-81ED-4DB2-BD59-A6C34878D82A}">
                        <a16:rowId xmlns:a16="http://schemas.microsoft.com/office/drawing/2014/main" val="419238786"/>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5 and 6</a:t>
                          </a:r>
                        </a:p>
                      </a:txBody>
                      <a:tcPr/>
                    </a:tc>
                    <a:extLst>
                      <a:ext uri="{0D108BD9-81ED-4DB2-BD59-A6C34878D82A}">
                        <a16:rowId xmlns:a16="http://schemas.microsoft.com/office/drawing/2014/main" val="2615632999"/>
                      </a:ext>
                    </a:extLst>
                  </a:tr>
                </a:tbl>
              </a:graphicData>
            </a:graphic>
          </p:graphicFrame>
        </mc:Choice>
        <mc:Fallback xmlns="">
          <p:graphicFrame>
            <p:nvGraphicFramePr>
              <p:cNvPr id="29" name="Table 263">
                <a:extLst>
                  <a:ext uri="{FF2B5EF4-FFF2-40B4-BE49-F238E27FC236}">
                    <a16:creationId xmlns:a16="http://schemas.microsoft.com/office/drawing/2014/main" id="{8A7120F5-4C7B-9CA4-A493-5DA294CFAE21}"/>
                  </a:ext>
                </a:extLst>
              </p:cNvPr>
              <p:cNvGraphicFramePr>
                <a:graphicFrameLocks noGrp="1"/>
              </p:cNvGraphicFramePr>
              <p:nvPr>
                <p:extLst>
                  <p:ext uri="{D42A27DB-BD31-4B8C-83A1-F6EECF244321}">
                    <p14:modId xmlns:p14="http://schemas.microsoft.com/office/powerpoint/2010/main" val="3130698489"/>
                  </p:ext>
                </p:extLst>
              </p:nvPr>
            </p:nvGraphicFramePr>
            <p:xfrm>
              <a:off x="4951814" y="2231656"/>
              <a:ext cx="7029824" cy="3239817"/>
            </p:xfrm>
            <a:graphic>
              <a:graphicData uri="http://schemas.openxmlformats.org/drawingml/2006/table">
                <a:tbl>
                  <a:tblPr firstRow="1" bandRow="1">
                    <a:tableStyleId>{5940675A-B579-460E-94D1-54222C63F5DA}</a:tableStyleId>
                  </a:tblPr>
                  <a:tblGrid>
                    <a:gridCol w="2243237">
                      <a:extLst>
                        <a:ext uri="{9D8B030D-6E8A-4147-A177-3AD203B41FA5}">
                          <a16:colId xmlns:a16="http://schemas.microsoft.com/office/drawing/2014/main" val="875384637"/>
                        </a:ext>
                      </a:extLst>
                    </a:gridCol>
                    <a:gridCol w="4786587">
                      <a:extLst>
                        <a:ext uri="{9D8B030D-6E8A-4147-A177-3AD203B41FA5}">
                          <a16:colId xmlns:a16="http://schemas.microsoft.com/office/drawing/2014/main" val="3790956926"/>
                        </a:ext>
                      </a:extLst>
                    </a:gridCol>
                  </a:tblGrid>
                  <a:tr h="640843">
                    <a:tc>
                      <a:txBody>
                        <a:bodyPr/>
                        <a:lstStyle/>
                        <a:p>
                          <a:endParaRPr lang="en-US"/>
                        </a:p>
                      </a:txBody>
                      <a:tcPr>
                        <a:blipFill>
                          <a:blip r:embed="rId5"/>
                          <a:stretch>
                            <a:fillRect t="-3922" r="-214124" b="-417647"/>
                          </a:stretch>
                        </a:blipFill>
                      </a:tcPr>
                    </a:tc>
                    <a:tc>
                      <a:txBody>
                        <a:bodyPr/>
                        <a:lstStyle/>
                        <a:p>
                          <a:endParaRPr lang="en-US"/>
                        </a:p>
                      </a:txBody>
                      <a:tcPr>
                        <a:blipFill>
                          <a:blip r:embed="rId5"/>
                          <a:stretch>
                            <a:fillRect l="-46825" t="-3922" r="-265" b="-417647"/>
                          </a:stretch>
                        </a:blipFill>
                      </a:tcPr>
                    </a:tc>
                    <a:extLst>
                      <a:ext uri="{0D108BD9-81ED-4DB2-BD59-A6C34878D82A}">
                        <a16:rowId xmlns:a16="http://schemas.microsoft.com/office/drawing/2014/main" val="50500559"/>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none</a:t>
                          </a:r>
                        </a:p>
                      </a:txBody>
                      <a:tcPr/>
                    </a:tc>
                    <a:extLst>
                      <a:ext uri="{0D108BD9-81ED-4DB2-BD59-A6C34878D82A}">
                        <a16:rowId xmlns:a16="http://schemas.microsoft.com/office/drawing/2014/main" val="1156644935"/>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a:t>
                          </a:r>
                        </a:p>
                      </a:txBody>
                      <a:tcPr/>
                    </a:tc>
                    <a:extLst>
                      <a:ext uri="{0D108BD9-81ED-4DB2-BD59-A6C34878D82A}">
                        <a16:rowId xmlns:a16="http://schemas.microsoft.com/office/drawing/2014/main" val="2516302408"/>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2, 4, and 5</a:t>
                          </a:r>
                        </a:p>
                      </a:txBody>
                      <a:tcPr/>
                    </a:tc>
                    <a:extLst>
                      <a:ext uri="{0D108BD9-81ED-4DB2-BD59-A6C34878D82A}">
                        <a16:rowId xmlns:a16="http://schemas.microsoft.com/office/drawing/2014/main" val="34189426"/>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and 5</a:t>
                          </a:r>
                        </a:p>
                      </a:txBody>
                      <a:tcPr/>
                    </a:tc>
                    <a:extLst>
                      <a:ext uri="{0D108BD9-81ED-4DB2-BD59-A6C34878D82A}">
                        <a16:rowId xmlns:a16="http://schemas.microsoft.com/office/drawing/2014/main" val="3802834951"/>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4, 6, and 7</a:t>
                          </a:r>
                        </a:p>
                      </a:txBody>
                      <a:tcPr/>
                    </a:tc>
                    <a:extLst>
                      <a:ext uri="{0D108BD9-81ED-4DB2-BD59-A6C34878D82A}">
                        <a16:rowId xmlns:a16="http://schemas.microsoft.com/office/drawing/2014/main" val="419238786"/>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3, 5, and 7</a:t>
                          </a:r>
                        </a:p>
                      </a:txBody>
                      <a:tcPr/>
                    </a:tc>
                    <a:extLst>
                      <a:ext uri="{0D108BD9-81ED-4DB2-BD59-A6C34878D82A}">
                        <a16:rowId xmlns:a16="http://schemas.microsoft.com/office/drawing/2014/main" val="3309518443"/>
                      </a:ext>
                    </a:extLst>
                  </a:tr>
                  <a:tr h="371282">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5 and 6</a:t>
                          </a:r>
                        </a:p>
                      </a:txBody>
                      <a:tcPr/>
                    </a:tc>
                    <a:extLst>
                      <a:ext uri="{0D108BD9-81ED-4DB2-BD59-A6C34878D82A}">
                        <a16:rowId xmlns:a16="http://schemas.microsoft.com/office/drawing/2014/main" val="2615632999"/>
                      </a:ext>
                    </a:extLst>
                  </a:tr>
                </a:tbl>
              </a:graphicData>
            </a:graphic>
          </p:graphicFrame>
        </mc:Fallback>
      </mc:AlternateContent>
      <p:sp>
        <p:nvSpPr>
          <p:cNvPr id="2" name="Slide Number Placeholder 3">
            <a:extLst>
              <a:ext uri="{FF2B5EF4-FFF2-40B4-BE49-F238E27FC236}">
                <a16:creationId xmlns:a16="http://schemas.microsoft.com/office/drawing/2014/main" id="{CCF53BC5-767F-B8EB-993F-8B9811BECE6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spTree>
    <p:extLst>
      <p:ext uri="{BB962C8B-B14F-4D97-AF65-F5344CB8AC3E}">
        <p14:creationId xmlns:p14="http://schemas.microsoft.com/office/powerpoint/2010/main" val="1666326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Map&#10;&#10;Description automatically generated">
            <a:extLst>
              <a:ext uri="{FF2B5EF4-FFF2-40B4-BE49-F238E27FC236}">
                <a16:creationId xmlns:a16="http://schemas.microsoft.com/office/drawing/2014/main" id="{A23EDBD0-9FD8-616E-2E42-1A6F62D6B21D}"/>
              </a:ext>
            </a:extLst>
          </p:cNvPr>
          <p:cNvPicPr>
            <a:picLocks noChangeAspect="1"/>
          </p:cNvPicPr>
          <p:nvPr/>
        </p:nvPicPr>
        <p:blipFill>
          <a:blip r:embed="rId2"/>
          <a:stretch>
            <a:fillRect/>
          </a:stretch>
        </p:blipFill>
        <p:spPr>
          <a:xfrm>
            <a:off x="990460" y="2165470"/>
            <a:ext cx="4357914" cy="3558190"/>
          </a:xfrm>
          <a:prstGeom prst="rect">
            <a:avLst/>
          </a:prstGeom>
        </p:spPr>
      </p:pic>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05791CA3-3614-0E93-A109-385F82296D46}"/>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Matrix </a:t>
                </a:r>
                <a14:m>
                  <m:oMath xmlns:m="http://schemas.openxmlformats.org/officeDocument/2006/math">
                    <m:r>
                      <a:rPr lang="en-GB" altLang="en-US" sz="3600" b="1" i="1" smtClean="0">
                        <a:latin typeface="Cambria Math" panose="02040503050406030204" pitchFamily="18" charset="0"/>
                        <a:ea typeface="Helvetica Neue Light" panose="02000403000000020004" pitchFamily="2" charset="0"/>
                      </a:rPr>
                      <m:t>𝑾</m:t>
                    </m:r>
                  </m:oMath>
                </a14:m>
                <a:r>
                  <a:rPr lang="en-US" altLang="en-US" sz="3600" b="1"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US" altLang="en-US" sz="3600" b="1" i="1" smtClean="0">
                            <a:latin typeface="Cambria Math" panose="02040503050406030204" pitchFamily="18" charset="0"/>
                            <a:ea typeface="Helvetica Neue Light" panose="02000403000000020004" pitchFamily="2" charset="0"/>
                          </a:rPr>
                        </m:ctrlPr>
                      </m:sSubPr>
                      <m:e>
                        <m:r>
                          <a:rPr lang="en-GB" altLang="en-US" sz="3600" b="1" i="1" smtClean="0">
                            <a:latin typeface="Cambria Math" panose="02040503050406030204" pitchFamily="18" charset="0"/>
                            <a:ea typeface="Helvetica Neue Light" panose="02000403000000020004" pitchFamily="2" charset="0"/>
                          </a:rPr>
                          <m:t>𝒘</m:t>
                        </m:r>
                      </m:e>
                      <m:sub>
                        <m:r>
                          <a:rPr lang="en-GB" altLang="en-US" sz="3600" b="1" i="1" smtClean="0">
                            <a:latin typeface="Cambria Math" panose="02040503050406030204" pitchFamily="18" charset="0"/>
                            <a:ea typeface="Helvetica Neue Light" panose="02000403000000020004" pitchFamily="2" charset="0"/>
                          </a:rPr>
                          <m:t>𝒊𝒋</m:t>
                        </m:r>
                      </m:sub>
                    </m:sSub>
                  </m:oMath>
                </a14:m>
                <a:r>
                  <a:rPr lang="en-US" altLang="en-US" sz="3600" b="1" dirty="0">
                    <a:latin typeface="Helvetica Neue Light" panose="02000403000000020004" pitchFamily="2" charset="0"/>
                    <a:ea typeface="Helvetica Neue Light" panose="02000403000000020004" pitchFamily="2" charset="0"/>
                  </a:rPr>
                  <a:t> [5] </a:t>
                </a:r>
                <a:r>
                  <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rPr>
                  <a:t> </a:t>
                </a:r>
              </a:p>
            </p:txBody>
          </p:sp>
        </mc:Choice>
        <mc:Fallback xmlns="">
          <p:sp>
            <p:nvSpPr>
              <p:cNvPr id="8" name="Title 1">
                <a:extLst>
                  <a:ext uri="{FF2B5EF4-FFF2-40B4-BE49-F238E27FC236}">
                    <a16:creationId xmlns:a16="http://schemas.microsoft.com/office/drawing/2014/main" id="{05791CA3-3614-0E93-A109-385F82296D46}"/>
                  </a:ext>
                </a:extLst>
              </p:cNvPr>
              <p:cNvSpPr txBox="1">
                <a:spLocks noRot="1" noChangeAspect="1" noMove="1" noResize="1" noEditPoints="1" noAdjustHandles="1" noChangeArrowheads="1" noChangeShapeType="1" noTextEdit="1"/>
              </p:cNvSpPr>
              <p:nvPr/>
            </p:nvSpPr>
            <p:spPr>
              <a:xfrm>
                <a:off x="163080" y="174331"/>
                <a:ext cx="11638520" cy="651114"/>
              </a:xfrm>
              <a:prstGeom prst="rect">
                <a:avLst/>
              </a:prstGeom>
              <a:blipFill>
                <a:blip r:embed="rId3"/>
                <a:stretch>
                  <a:fillRect l="-1525" t="-21154" b="-26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823CD5-10E1-5038-F8E2-923F63FA6645}"/>
                  </a:ext>
                </a:extLst>
              </p:cNvPr>
              <p:cNvSpPr txBox="1"/>
              <p:nvPr/>
            </p:nvSpPr>
            <p:spPr>
              <a:xfrm>
                <a:off x="163080" y="1158527"/>
                <a:ext cx="11465269" cy="646331"/>
              </a:xfrm>
              <a:prstGeom prst="rect">
                <a:avLst/>
              </a:prstGeom>
              <a:noFill/>
            </p:spPr>
            <p:txBody>
              <a:bodyPr wrap="square" rtlCol="0">
                <a:spAutoFit/>
              </a:bodyPr>
              <a:lstStyle/>
              <a:p>
                <a:pPr marL="285750" indent="-285750">
                  <a:buFont typeface="Arial" panose="020B0604020202020204" pitchFamily="34" charset="0"/>
                  <a:buChar char="•"/>
                </a:pPr>
                <a:r>
                  <a:rPr lang="en-GB"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K-nearest neighbours </a:t>
                </a:r>
                <a:r>
                  <a:rPr lang="en-GB" dirty="0">
                    <a:latin typeface="Helvetica Neue" panose="02000503000000020004" pitchFamily="2" charset="0"/>
                    <a:ea typeface="Helvetica Neue" panose="02000503000000020004" pitchFamily="2" charset="0"/>
                    <a:cs typeface="Helvetica Neue" panose="02000503000000020004" pitchFamily="2" charset="0"/>
                  </a:rPr>
                  <a:t>based on distance: We explicitly limit the number of neighbours by specifying a threshold distance (or distance band weights) to also construct </a:t>
                </a:r>
                <a14:m>
                  <m:oMath xmlns:m="http://schemas.openxmlformats.org/officeDocument/2006/math">
                    <m:r>
                      <a:rPr lang="en-GB" b="1" i="1" smtClean="0">
                        <a:latin typeface="Cambria Math" panose="02040503050406030204" pitchFamily="18" charset="0"/>
                        <a:ea typeface="Helvetica Neue" panose="02000503000000020004" pitchFamily="2" charset="0"/>
                        <a:cs typeface="Helvetica Neue" panose="02000503000000020004" pitchFamily="2" charset="0"/>
                      </a:rPr>
                      <m:t>𝑾</m:t>
                    </m:r>
                  </m:oMath>
                </a14:m>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0" name="TextBox 9">
                <a:extLst>
                  <a:ext uri="{FF2B5EF4-FFF2-40B4-BE49-F238E27FC236}">
                    <a16:creationId xmlns:a16="http://schemas.microsoft.com/office/drawing/2014/main" id="{AA823CD5-10E1-5038-F8E2-923F63FA6645}"/>
                  </a:ext>
                </a:extLst>
              </p:cNvPr>
              <p:cNvSpPr txBox="1">
                <a:spLocks noRot="1" noChangeAspect="1" noMove="1" noResize="1" noEditPoints="1" noAdjustHandles="1" noChangeArrowheads="1" noChangeShapeType="1" noTextEdit="1"/>
              </p:cNvSpPr>
              <p:nvPr/>
            </p:nvSpPr>
            <p:spPr>
              <a:xfrm>
                <a:off x="163080" y="1158527"/>
                <a:ext cx="11465269" cy="646331"/>
              </a:xfrm>
              <a:prstGeom prst="rect">
                <a:avLst/>
              </a:prstGeom>
              <a:blipFill>
                <a:blip r:embed="rId4"/>
                <a:stretch>
                  <a:fillRect l="-332" t="-3846" b="-13462"/>
                </a:stretch>
              </a:blipFill>
            </p:spPr>
            <p:txBody>
              <a:bodyPr/>
              <a:lstStyle/>
              <a:p>
                <a:r>
                  <a:rPr lang="en-GB">
                    <a:noFill/>
                  </a:rPr>
                  <a:t> </a:t>
                </a:r>
              </a:p>
            </p:txBody>
          </p:sp>
        </mc:Fallback>
      </mc:AlternateContent>
      <p:sp>
        <p:nvSpPr>
          <p:cNvPr id="12" name="Oval 11">
            <a:extLst>
              <a:ext uri="{FF2B5EF4-FFF2-40B4-BE49-F238E27FC236}">
                <a16:creationId xmlns:a16="http://schemas.microsoft.com/office/drawing/2014/main" id="{7263598E-E808-CF62-0A78-B0490DDEEA0F}"/>
              </a:ext>
            </a:extLst>
          </p:cNvPr>
          <p:cNvSpPr/>
          <p:nvPr/>
        </p:nvSpPr>
        <p:spPr>
          <a:xfrm>
            <a:off x="3258959" y="2661720"/>
            <a:ext cx="2213277" cy="22703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FC51F945-91AB-1B58-F48F-80BB239F9F29}"/>
              </a:ext>
            </a:extLst>
          </p:cNvPr>
          <p:cNvSpPr/>
          <p:nvPr/>
        </p:nvSpPr>
        <p:spPr>
          <a:xfrm>
            <a:off x="4395740" y="3745549"/>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0695C75E-643F-EA89-A29B-0B59BB18878F}"/>
              </a:ext>
            </a:extLst>
          </p:cNvPr>
          <p:cNvSpPr/>
          <p:nvPr/>
        </p:nvSpPr>
        <p:spPr>
          <a:xfrm>
            <a:off x="3444551" y="4244788"/>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D28BE441-40F1-D1C3-E62D-4FB124BB8077}"/>
              </a:ext>
            </a:extLst>
          </p:cNvPr>
          <p:cNvSpPr/>
          <p:nvPr/>
        </p:nvSpPr>
        <p:spPr>
          <a:xfrm>
            <a:off x="4175214" y="4975258"/>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8D904B3-4F31-5878-5C32-62260783E82B}"/>
              </a:ext>
            </a:extLst>
          </p:cNvPr>
          <p:cNvSpPr/>
          <p:nvPr/>
        </p:nvSpPr>
        <p:spPr>
          <a:xfrm>
            <a:off x="3174911" y="3382944"/>
            <a:ext cx="86073"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81B782C-D1D4-D894-3B5B-995D3E128A7B}"/>
              </a:ext>
            </a:extLst>
          </p:cNvPr>
          <p:cNvSpPr/>
          <p:nvPr/>
        </p:nvSpPr>
        <p:spPr>
          <a:xfrm>
            <a:off x="4253947" y="4613552"/>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D349B80B-35AD-0B20-F886-B969418B0F65}"/>
              </a:ext>
            </a:extLst>
          </p:cNvPr>
          <p:cNvSpPr/>
          <p:nvPr/>
        </p:nvSpPr>
        <p:spPr>
          <a:xfrm>
            <a:off x="1910046" y="3959370"/>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Oval 27">
            <a:extLst>
              <a:ext uri="{FF2B5EF4-FFF2-40B4-BE49-F238E27FC236}">
                <a16:creationId xmlns:a16="http://schemas.microsoft.com/office/drawing/2014/main" id="{25FCD962-BAE8-11A4-369B-42A668B84B82}"/>
              </a:ext>
            </a:extLst>
          </p:cNvPr>
          <p:cNvSpPr/>
          <p:nvPr/>
        </p:nvSpPr>
        <p:spPr>
          <a:xfrm>
            <a:off x="4622485" y="5501676"/>
            <a:ext cx="94680" cy="1052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409EAAD-7228-67D2-A6BA-84D2E8EFE416}"/>
                  </a:ext>
                </a:extLst>
              </p:cNvPr>
              <p:cNvSpPr txBox="1"/>
              <p:nvPr/>
            </p:nvSpPr>
            <p:spPr>
              <a:xfrm>
                <a:off x="6659589" y="2700878"/>
                <a:ext cx="3782959" cy="282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𝑊</m:t>
                      </m:r>
                      <m:r>
                        <a:rPr lang="en-GB" sz="2800" b="0" i="1" smtClean="0">
                          <a:latin typeface="Cambria Math" panose="02040503050406030204" pitchFamily="18" charset="0"/>
                        </a:rPr>
                        <m:t>=</m:t>
                      </m:r>
                      <m:d>
                        <m:dPr>
                          <m:ctrlPr>
                            <a:rPr lang="en-GB" sz="2800" b="0" i="1" smtClean="0">
                              <a:latin typeface="Cambria Math" panose="02040503050406030204" pitchFamily="18" charset="0"/>
                            </a:rPr>
                          </m:ctrlPr>
                        </m:dPr>
                        <m:e>
                          <m:eqArr>
                            <m:eqArrPr>
                              <m:ctrlPr>
                                <a:rPr lang="en-GB" sz="2800" b="0" i="1" smtClean="0">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qArr>
                          <m:r>
                            <a:rPr lang="en-GB" sz="2800" b="0" i="1" smtClean="0">
                              <a:latin typeface="Cambria Math" panose="02040503050406030204" pitchFamily="18" charset="0"/>
                            </a:rPr>
                            <m:t>  </m:t>
                          </m:r>
                          <m:eqArr>
                            <m:eqArrPr>
                              <m:ctrlPr>
                                <a:rPr lang="en-GB" sz="2800" i="1">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qArr>
                        </m:e>
                      </m:d>
                    </m:oMath>
                  </m:oMathPara>
                </a14:m>
                <a:endParaRPr lang="en-GB" sz="2800" dirty="0"/>
              </a:p>
            </p:txBody>
          </p:sp>
        </mc:Choice>
        <mc:Fallback xmlns="">
          <p:sp>
            <p:nvSpPr>
              <p:cNvPr id="2" name="TextBox 1">
                <a:extLst>
                  <a:ext uri="{FF2B5EF4-FFF2-40B4-BE49-F238E27FC236}">
                    <a16:creationId xmlns:a16="http://schemas.microsoft.com/office/drawing/2014/main" id="{A409EAAD-7228-67D2-A6BA-84D2E8EFE416}"/>
                  </a:ext>
                </a:extLst>
              </p:cNvPr>
              <p:cNvSpPr txBox="1">
                <a:spLocks noRot="1" noChangeAspect="1" noMove="1" noResize="1" noEditPoints="1" noAdjustHandles="1" noChangeArrowheads="1" noChangeShapeType="1" noTextEdit="1"/>
              </p:cNvSpPr>
              <p:nvPr/>
            </p:nvSpPr>
            <p:spPr>
              <a:xfrm>
                <a:off x="6659589" y="2700878"/>
                <a:ext cx="3782959" cy="2823209"/>
              </a:xfrm>
              <a:prstGeom prst="rect">
                <a:avLst/>
              </a:prstGeom>
              <a:blipFill>
                <a:blip r:embed="rId5"/>
                <a:stretch>
                  <a:fillRect l="-1672" t="-448" b="-3587"/>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74A3E49B-80B1-4361-2FCE-EC8A4A6CAEA2}"/>
              </a:ext>
            </a:extLst>
          </p:cNvPr>
          <p:cNvSpPr txBox="1"/>
          <p:nvPr/>
        </p:nvSpPr>
        <p:spPr>
          <a:xfrm>
            <a:off x="10516120" y="2773654"/>
            <a:ext cx="372853" cy="2677656"/>
          </a:xfrm>
          <a:prstGeom prst="rect">
            <a:avLst/>
          </a:prstGeom>
          <a:solidFill>
            <a:schemeClr val="accent1">
              <a:lumMod val="60000"/>
              <a:lumOff val="40000"/>
            </a:schemeClr>
          </a:solidFill>
        </p:spPr>
        <p:txBody>
          <a:bodyPr wrap="square" rtlCol="0">
            <a:spAutoFit/>
          </a:bodyPr>
          <a:lstStyle/>
          <a:p>
            <a:r>
              <a:rPr lang="en-GB" sz="2400" dirty="0">
                <a:latin typeface="Helvetica Neue" panose="02000503000000020004" pitchFamily="2" charset="0"/>
                <a:ea typeface="Helvetica Neue" panose="02000503000000020004" pitchFamily="2" charset="0"/>
                <a:cs typeface="Helvetica Neue" panose="02000503000000020004" pitchFamily="2" charset="0"/>
              </a:rPr>
              <a:t>1</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2</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3</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4</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5</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6</a:t>
            </a:r>
          </a:p>
          <a:p>
            <a:r>
              <a:rPr lang="en-GB" sz="2400" dirty="0">
                <a:latin typeface="Helvetica Neue" panose="02000503000000020004" pitchFamily="2" charset="0"/>
                <a:ea typeface="Helvetica Neue" panose="02000503000000020004" pitchFamily="2" charset="0"/>
                <a:cs typeface="Helvetica Neue" panose="02000503000000020004" pitchFamily="2" charset="0"/>
              </a:rPr>
              <a:t>7</a:t>
            </a:r>
          </a:p>
        </p:txBody>
      </p:sp>
      <p:sp>
        <p:nvSpPr>
          <p:cNvPr id="4" name="TextBox 3">
            <a:extLst>
              <a:ext uri="{FF2B5EF4-FFF2-40B4-BE49-F238E27FC236}">
                <a16:creationId xmlns:a16="http://schemas.microsoft.com/office/drawing/2014/main" id="{DBCA75FD-0058-F29C-58A3-8A4E8214EC58}"/>
              </a:ext>
            </a:extLst>
          </p:cNvPr>
          <p:cNvSpPr txBox="1"/>
          <p:nvPr/>
        </p:nvSpPr>
        <p:spPr>
          <a:xfrm>
            <a:off x="7626048" y="2165470"/>
            <a:ext cx="2594522" cy="400110"/>
          </a:xfrm>
          <a:prstGeom prst="rect">
            <a:avLst/>
          </a:prstGeom>
          <a:solidFill>
            <a:schemeClr val="accent1">
              <a:lumMod val="60000"/>
              <a:lumOff val="40000"/>
            </a:schemeClr>
          </a:solid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 1   2   3   4   5   6   7</a:t>
            </a:r>
          </a:p>
        </p:txBody>
      </p:sp>
      <p:sp>
        <p:nvSpPr>
          <p:cNvPr id="6" name="Rectangle 5">
            <a:extLst>
              <a:ext uri="{FF2B5EF4-FFF2-40B4-BE49-F238E27FC236}">
                <a16:creationId xmlns:a16="http://schemas.microsoft.com/office/drawing/2014/main" id="{CF2E44AD-AB9A-F806-5D8C-D7EAD353A0CF}"/>
              </a:ext>
            </a:extLst>
          </p:cNvPr>
          <p:cNvSpPr/>
          <p:nvPr/>
        </p:nvSpPr>
        <p:spPr>
          <a:xfrm>
            <a:off x="6187881" y="174331"/>
            <a:ext cx="5985476" cy="813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85B63129-2A92-BB11-DC56-101DF239CD15}"/>
              </a:ext>
            </a:extLst>
          </p:cNvPr>
          <p:cNvSpPr txBox="1"/>
          <p:nvPr/>
        </p:nvSpPr>
        <p:spPr>
          <a:xfrm>
            <a:off x="6374357" y="246763"/>
            <a:ext cx="5612524"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Situation 2: These types of spatial matrices are </a:t>
            </a:r>
            <a:r>
              <a:rPr lang="en-GB" b="1" dirty="0">
                <a:latin typeface="Helvetica Neue" panose="02000503000000020004" pitchFamily="2" charset="0"/>
                <a:ea typeface="Helvetica Neue" panose="02000503000000020004" pitchFamily="2" charset="0"/>
                <a:cs typeface="Helvetica Neue" panose="02000503000000020004" pitchFamily="2" charset="0"/>
              </a:rPr>
              <a:t>Distance-Based</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9" name="Slide Number Placeholder 3">
            <a:extLst>
              <a:ext uri="{FF2B5EF4-FFF2-40B4-BE49-F238E27FC236}">
                <a16:creationId xmlns:a16="http://schemas.microsoft.com/office/drawing/2014/main" id="{2E52BE39-0960-ADD9-4EAC-763CC93258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spTree>
    <p:extLst>
      <p:ext uri="{BB962C8B-B14F-4D97-AF65-F5344CB8AC3E}">
        <p14:creationId xmlns:p14="http://schemas.microsoft.com/office/powerpoint/2010/main" val="1727047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1118B42-8C3E-1F75-51B8-2AF2E96BFB84}"/>
              </a:ext>
            </a:extLst>
          </p:cNvPr>
          <p:cNvSpPr/>
          <p:nvPr/>
        </p:nvSpPr>
        <p:spPr>
          <a:xfrm>
            <a:off x="135707" y="1558566"/>
            <a:ext cx="3988790" cy="48142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a:extLst>
              <a:ext uri="{FF2B5EF4-FFF2-40B4-BE49-F238E27FC236}">
                <a16:creationId xmlns:a16="http://schemas.microsoft.com/office/drawing/2014/main" id="{05791CA3-3614-0E93-A109-385F82296D46}"/>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3600" b="1" dirty="0">
                <a:latin typeface="Helvetica Neue Light" panose="02000403000000020004" pitchFamily="2" charset="0"/>
                <a:ea typeface="Helvetica Neue Light" panose="02000403000000020004" pitchFamily="2" charset="0"/>
              </a:rPr>
              <a:t>Contiguity-based weights [1]</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13" name="TextBox 12">
            <a:extLst>
              <a:ext uri="{FF2B5EF4-FFF2-40B4-BE49-F238E27FC236}">
                <a16:creationId xmlns:a16="http://schemas.microsoft.com/office/drawing/2014/main" id="{B53C635A-71EF-749E-4D12-78E8D232DB8C}"/>
              </a:ext>
            </a:extLst>
          </p:cNvPr>
          <p:cNvSpPr txBox="1"/>
          <p:nvPr/>
        </p:nvSpPr>
        <p:spPr>
          <a:xfrm>
            <a:off x="259492" y="1062681"/>
            <a:ext cx="4485501"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Sharing boundaries to any extent</a:t>
            </a:r>
          </a:p>
        </p:txBody>
      </p:sp>
      <p:pic>
        <p:nvPicPr>
          <p:cNvPr id="15" name="Picture 14" descr="Shape&#10;&#10;Description automatically generated">
            <a:extLst>
              <a:ext uri="{FF2B5EF4-FFF2-40B4-BE49-F238E27FC236}">
                <a16:creationId xmlns:a16="http://schemas.microsoft.com/office/drawing/2014/main" id="{D024C6C0-C4F8-C801-2371-B603222BC375}"/>
              </a:ext>
            </a:extLst>
          </p:cNvPr>
          <p:cNvPicPr>
            <a:picLocks noChangeAspect="1"/>
          </p:cNvPicPr>
          <p:nvPr/>
        </p:nvPicPr>
        <p:blipFill rotWithShape="1">
          <a:blip r:embed="rId2"/>
          <a:srcRect r="70870"/>
          <a:stretch/>
        </p:blipFill>
        <p:spPr>
          <a:xfrm>
            <a:off x="488386" y="1872905"/>
            <a:ext cx="3150976" cy="3032726"/>
          </a:xfrm>
          <a:prstGeom prst="rect">
            <a:avLst/>
          </a:prstGeom>
        </p:spPr>
      </p:pic>
      <p:sp>
        <p:nvSpPr>
          <p:cNvPr id="16" name="TextBox 15">
            <a:extLst>
              <a:ext uri="{FF2B5EF4-FFF2-40B4-BE49-F238E27FC236}">
                <a16:creationId xmlns:a16="http://schemas.microsoft.com/office/drawing/2014/main" id="{4804603A-4FAB-CAEA-D806-0C19222B1997}"/>
              </a:ext>
            </a:extLst>
          </p:cNvPr>
          <p:cNvSpPr txBox="1"/>
          <p:nvPr/>
        </p:nvSpPr>
        <p:spPr>
          <a:xfrm>
            <a:off x="375479" y="4905631"/>
            <a:ext cx="3608764" cy="830997"/>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Rook’s Contiguity</a:t>
            </a:r>
            <a:r>
              <a:rPr lang="en-GB" sz="1600" dirty="0">
                <a:latin typeface="Helvetica Neue" panose="02000503000000020004" pitchFamily="2" charset="0"/>
                <a:ea typeface="Helvetica Neue" panose="02000503000000020004" pitchFamily="2" charset="0"/>
                <a:cs typeface="Helvetica Neue" panose="02000503000000020004" pitchFamily="2" charset="0"/>
              </a:rPr>
              <a:t>, these are neighbour locations that share a common border</a:t>
            </a:r>
          </a:p>
        </p:txBody>
      </p:sp>
      <p:sp>
        <p:nvSpPr>
          <p:cNvPr id="17" name="TextBox 16">
            <a:extLst>
              <a:ext uri="{FF2B5EF4-FFF2-40B4-BE49-F238E27FC236}">
                <a16:creationId xmlns:a16="http://schemas.microsoft.com/office/drawing/2014/main" id="{8BAD9214-0837-723C-6D38-05B7DBF7D43A}"/>
              </a:ext>
            </a:extLst>
          </p:cNvPr>
          <p:cNvSpPr txBox="1"/>
          <p:nvPr/>
        </p:nvSpPr>
        <p:spPr>
          <a:xfrm>
            <a:off x="4264750" y="4880917"/>
            <a:ext cx="3435179" cy="1077218"/>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Bishops’ Contiguity</a:t>
            </a:r>
            <a:r>
              <a:rPr lang="en-GB" sz="1600" dirty="0">
                <a:latin typeface="Helvetica Neue" panose="02000503000000020004" pitchFamily="2" charset="0"/>
                <a:ea typeface="Helvetica Neue" panose="02000503000000020004" pitchFamily="2" charset="0"/>
                <a:cs typeface="Helvetica Neue" panose="02000503000000020004" pitchFamily="2" charset="0"/>
              </a:rPr>
              <a:t>, refers to neighbour locations that ONLY share a single point along its border or boundary. </a:t>
            </a:r>
          </a:p>
        </p:txBody>
      </p:sp>
      <p:sp>
        <p:nvSpPr>
          <p:cNvPr id="18" name="TextBox 17">
            <a:extLst>
              <a:ext uri="{FF2B5EF4-FFF2-40B4-BE49-F238E27FC236}">
                <a16:creationId xmlns:a16="http://schemas.microsoft.com/office/drawing/2014/main" id="{C48F22CC-2F89-80F7-72B0-D4087FFF7B15}"/>
              </a:ext>
            </a:extLst>
          </p:cNvPr>
          <p:cNvSpPr txBox="1"/>
          <p:nvPr/>
        </p:nvSpPr>
        <p:spPr>
          <a:xfrm>
            <a:off x="8096421" y="4831774"/>
            <a:ext cx="3435179" cy="1323439"/>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Queen’s Contiguity </a:t>
            </a:r>
            <a:r>
              <a:rPr lang="en-GB" sz="1600" dirty="0">
                <a:latin typeface="Helvetica Neue" panose="02000503000000020004" pitchFamily="2" charset="0"/>
                <a:ea typeface="Helvetica Neue" panose="02000503000000020004" pitchFamily="2" charset="0"/>
                <a:cs typeface="Helvetica Neue" panose="02000503000000020004" pitchFamily="2" charset="0"/>
              </a:rPr>
              <a:t>is a combination of both the Rook and Bishop, where neighbour locations are allowed to share AT LEAST a single point along its border.</a:t>
            </a:r>
          </a:p>
        </p:txBody>
      </p:sp>
      <p:pic>
        <p:nvPicPr>
          <p:cNvPr id="21" name="Picture 20" descr="Shape&#10;&#10;Description automatically generated">
            <a:extLst>
              <a:ext uri="{FF2B5EF4-FFF2-40B4-BE49-F238E27FC236}">
                <a16:creationId xmlns:a16="http://schemas.microsoft.com/office/drawing/2014/main" id="{41709A58-D8CA-6A65-4DA7-4F8B50F531E8}"/>
              </a:ext>
            </a:extLst>
          </p:cNvPr>
          <p:cNvPicPr>
            <a:picLocks noChangeAspect="1"/>
          </p:cNvPicPr>
          <p:nvPr/>
        </p:nvPicPr>
        <p:blipFill rotWithShape="1">
          <a:blip r:embed="rId2"/>
          <a:srcRect l="35431" t="393" r="35896" b="-393"/>
          <a:stretch/>
        </p:blipFill>
        <p:spPr>
          <a:xfrm>
            <a:off x="4223626" y="1872905"/>
            <a:ext cx="3101546" cy="3032726"/>
          </a:xfrm>
          <a:prstGeom prst="rect">
            <a:avLst/>
          </a:prstGeom>
        </p:spPr>
      </p:pic>
      <p:pic>
        <p:nvPicPr>
          <p:cNvPr id="29" name="Picture 28" descr="Shape&#10;&#10;Description automatically generated">
            <a:extLst>
              <a:ext uri="{FF2B5EF4-FFF2-40B4-BE49-F238E27FC236}">
                <a16:creationId xmlns:a16="http://schemas.microsoft.com/office/drawing/2014/main" id="{0B663422-ADDC-00AF-4419-E1C6007D733A}"/>
              </a:ext>
            </a:extLst>
          </p:cNvPr>
          <p:cNvPicPr>
            <a:picLocks noChangeAspect="1"/>
          </p:cNvPicPr>
          <p:nvPr/>
        </p:nvPicPr>
        <p:blipFill rotWithShape="1">
          <a:blip r:embed="rId2"/>
          <a:srcRect l="71327"/>
          <a:stretch/>
        </p:blipFill>
        <p:spPr>
          <a:xfrm>
            <a:off x="8096421" y="1848191"/>
            <a:ext cx="3101546" cy="3032726"/>
          </a:xfrm>
          <a:prstGeom prst="rect">
            <a:avLst/>
          </a:prstGeom>
        </p:spPr>
      </p:pic>
      <p:sp>
        <p:nvSpPr>
          <p:cNvPr id="30" name="Rectangle 29">
            <a:extLst>
              <a:ext uri="{FF2B5EF4-FFF2-40B4-BE49-F238E27FC236}">
                <a16:creationId xmlns:a16="http://schemas.microsoft.com/office/drawing/2014/main" id="{4336DEBF-AB8F-4BFB-AF70-5D9213E2E6BF}"/>
              </a:ext>
            </a:extLst>
          </p:cNvPr>
          <p:cNvSpPr/>
          <p:nvPr/>
        </p:nvSpPr>
        <p:spPr>
          <a:xfrm>
            <a:off x="7741053" y="1535469"/>
            <a:ext cx="3988790" cy="48604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6A48115E-C676-CCFB-C38C-CA543326AF15}"/>
              </a:ext>
            </a:extLst>
          </p:cNvPr>
          <p:cNvSpPr txBox="1"/>
          <p:nvPr/>
        </p:nvSpPr>
        <p:spPr>
          <a:xfrm>
            <a:off x="7131221" y="215116"/>
            <a:ext cx="4897699" cy="369332"/>
          </a:xfrm>
          <a:prstGeom prst="rect">
            <a:avLst/>
          </a:prstGeom>
          <a:solidFill>
            <a:schemeClr val="accent1">
              <a:lumMod val="60000"/>
              <a:lumOff val="40000"/>
            </a:schemeClr>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Note: These are confined to area-based data</a:t>
            </a:r>
          </a:p>
        </p:txBody>
      </p:sp>
      <p:sp>
        <p:nvSpPr>
          <p:cNvPr id="2" name="Slide Number Placeholder 3">
            <a:extLst>
              <a:ext uri="{FF2B5EF4-FFF2-40B4-BE49-F238E27FC236}">
                <a16:creationId xmlns:a16="http://schemas.microsoft.com/office/drawing/2014/main" id="{EAE073AD-8D73-9AFF-8F78-A1C9208341E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spTree>
    <p:extLst>
      <p:ext uri="{BB962C8B-B14F-4D97-AF65-F5344CB8AC3E}">
        <p14:creationId xmlns:p14="http://schemas.microsoft.com/office/powerpoint/2010/main" val="2466905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5791CA3-3614-0E93-A109-385F82296D46}"/>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3600" b="1" dirty="0">
                <a:latin typeface="Helvetica Neue Light" panose="02000403000000020004" pitchFamily="2" charset="0"/>
                <a:ea typeface="Helvetica Neue Light" panose="02000403000000020004" pitchFamily="2" charset="0"/>
              </a:rPr>
              <a:t>Contiguity-based weights [2]</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16" name="TextBox 15">
            <a:extLst>
              <a:ext uri="{FF2B5EF4-FFF2-40B4-BE49-F238E27FC236}">
                <a16:creationId xmlns:a16="http://schemas.microsoft.com/office/drawing/2014/main" id="{4804603A-4FAB-CAEA-D806-0C19222B1997}"/>
              </a:ext>
            </a:extLst>
          </p:cNvPr>
          <p:cNvSpPr txBox="1"/>
          <p:nvPr/>
        </p:nvSpPr>
        <p:spPr>
          <a:xfrm>
            <a:off x="288982" y="5186318"/>
            <a:ext cx="3608764" cy="400110"/>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Rook’s contiguity</a:t>
            </a:r>
          </a:p>
        </p:txBody>
      </p:sp>
      <p:sp>
        <p:nvSpPr>
          <p:cNvPr id="18" name="TextBox 17">
            <a:extLst>
              <a:ext uri="{FF2B5EF4-FFF2-40B4-BE49-F238E27FC236}">
                <a16:creationId xmlns:a16="http://schemas.microsoft.com/office/drawing/2014/main" id="{C48F22CC-2F89-80F7-72B0-D4087FFF7B15}"/>
              </a:ext>
            </a:extLst>
          </p:cNvPr>
          <p:cNvSpPr txBox="1"/>
          <p:nvPr/>
        </p:nvSpPr>
        <p:spPr>
          <a:xfrm>
            <a:off x="6287445" y="5195155"/>
            <a:ext cx="3435179" cy="400110"/>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Queen’s contiguity</a:t>
            </a:r>
          </a:p>
        </p:txBody>
      </p:sp>
      <p:pic>
        <p:nvPicPr>
          <p:cNvPr id="3" name="Picture 2" descr="Diagram&#10;&#10;Description automatically generated">
            <a:extLst>
              <a:ext uri="{FF2B5EF4-FFF2-40B4-BE49-F238E27FC236}">
                <a16:creationId xmlns:a16="http://schemas.microsoft.com/office/drawing/2014/main" id="{A1569E39-D4B8-5C9B-CC6F-BA19EA14662D}"/>
              </a:ext>
            </a:extLst>
          </p:cNvPr>
          <p:cNvPicPr>
            <a:picLocks noChangeAspect="1"/>
          </p:cNvPicPr>
          <p:nvPr/>
        </p:nvPicPr>
        <p:blipFill>
          <a:blip r:embed="rId3"/>
          <a:stretch>
            <a:fillRect/>
          </a:stretch>
        </p:blipFill>
        <p:spPr>
          <a:xfrm>
            <a:off x="6250312" y="1500432"/>
            <a:ext cx="5941688" cy="3211040"/>
          </a:xfrm>
          <a:prstGeom prst="rect">
            <a:avLst/>
          </a:prstGeom>
        </p:spPr>
      </p:pic>
      <p:pic>
        <p:nvPicPr>
          <p:cNvPr id="6" name="Picture 5" descr="Chart&#10;&#10;Description automatically generated">
            <a:extLst>
              <a:ext uri="{FF2B5EF4-FFF2-40B4-BE49-F238E27FC236}">
                <a16:creationId xmlns:a16="http://schemas.microsoft.com/office/drawing/2014/main" id="{2E0CB3E7-B2F9-97A1-EAC0-C2D3C28D2EE6}"/>
              </a:ext>
            </a:extLst>
          </p:cNvPr>
          <p:cNvPicPr>
            <a:picLocks noChangeAspect="1"/>
          </p:cNvPicPr>
          <p:nvPr/>
        </p:nvPicPr>
        <p:blipFill>
          <a:blip r:embed="rId4"/>
          <a:stretch>
            <a:fillRect/>
          </a:stretch>
        </p:blipFill>
        <p:spPr>
          <a:xfrm>
            <a:off x="163080" y="1500389"/>
            <a:ext cx="5923525" cy="3211040"/>
          </a:xfrm>
          <a:prstGeom prst="rect">
            <a:avLst/>
          </a:prstGeom>
        </p:spPr>
      </p:pic>
      <p:sp>
        <p:nvSpPr>
          <p:cNvPr id="23" name="TextBox 22">
            <a:extLst>
              <a:ext uri="{FF2B5EF4-FFF2-40B4-BE49-F238E27FC236}">
                <a16:creationId xmlns:a16="http://schemas.microsoft.com/office/drawing/2014/main" id="{DFA01AD3-C72D-EA12-4777-FF3F5A7A8543}"/>
              </a:ext>
            </a:extLst>
          </p:cNvPr>
          <p:cNvSpPr txBox="1"/>
          <p:nvPr/>
        </p:nvSpPr>
        <p:spPr>
          <a:xfrm>
            <a:off x="1297459" y="3429000"/>
            <a:ext cx="222422" cy="369332"/>
          </a:xfrm>
          <a:prstGeom prst="rect">
            <a:avLst/>
          </a:prstGeom>
          <a:noFill/>
        </p:spPr>
        <p:txBody>
          <a:bodyPr wrap="square" rtlCol="0">
            <a:spAutoFit/>
          </a:bodyPr>
          <a:lstStyle/>
          <a:p>
            <a:r>
              <a:rPr lang="en-GB" dirty="0"/>
              <a:t>A</a:t>
            </a:r>
          </a:p>
        </p:txBody>
      </p:sp>
      <p:sp>
        <p:nvSpPr>
          <p:cNvPr id="24" name="TextBox 23">
            <a:extLst>
              <a:ext uri="{FF2B5EF4-FFF2-40B4-BE49-F238E27FC236}">
                <a16:creationId xmlns:a16="http://schemas.microsoft.com/office/drawing/2014/main" id="{7F8ED682-89CB-5248-A983-87C48075C81E}"/>
              </a:ext>
            </a:extLst>
          </p:cNvPr>
          <p:cNvSpPr txBox="1"/>
          <p:nvPr/>
        </p:nvSpPr>
        <p:spPr>
          <a:xfrm>
            <a:off x="1870942" y="2736577"/>
            <a:ext cx="222422" cy="369332"/>
          </a:xfrm>
          <a:prstGeom prst="rect">
            <a:avLst/>
          </a:prstGeom>
          <a:noFill/>
        </p:spPr>
        <p:txBody>
          <a:bodyPr wrap="square" rtlCol="0">
            <a:spAutoFit/>
          </a:bodyPr>
          <a:lstStyle/>
          <a:p>
            <a:r>
              <a:rPr lang="en-GB" dirty="0"/>
              <a:t>B</a:t>
            </a:r>
          </a:p>
        </p:txBody>
      </p:sp>
      <p:sp>
        <p:nvSpPr>
          <p:cNvPr id="25" name="TextBox 24">
            <a:extLst>
              <a:ext uri="{FF2B5EF4-FFF2-40B4-BE49-F238E27FC236}">
                <a16:creationId xmlns:a16="http://schemas.microsoft.com/office/drawing/2014/main" id="{FC20F3A7-8F1F-97D7-221E-1F8CD9BCCF69}"/>
              </a:ext>
            </a:extLst>
          </p:cNvPr>
          <p:cNvSpPr txBox="1"/>
          <p:nvPr/>
        </p:nvSpPr>
        <p:spPr>
          <a:xfrm>
            <a:off x="7462851" y="3429000"/>
            <a:ext cx="222422" cy="369332"/>
          </a:xfrm>
          <a:prstGeom prst="rect">
            <a:avLst/>
          </a:prstGeom>
          <a:noFill/>
        </p:spPr>
        <p:txBody>
          <a:bodyPr wrap="square" rtlCol="0">
            <a:spAutoFit/>
          </a:bodyPr>
          <a:lstStyle/>
          <a:p>
            <a:r>
              <a:rPr lang="en-GB" dirty="0"/>
              <a:t>A</a:t>
            </a:r>
          </a:p>
        </p:txBody>
      </p:sp>
      <p:sp>
        <p:nvSpPr>
          <p:cNvPr id="26" name="TextBox 25">
            <a:extLst>
              <a:ext uri="{FF2B5EF4-FFF2-40B4-BE49-F238E27FC236}">
                <a16:creationId xmlns:a16="http://schemas.microsoft.com/office/drawing/2014/main" id="{BC55011C-5373-F3F0-2C7F-3F075CCFA38E}"/>
              </a:ext>
            </a:extLst>
          </p:cNvPr>
          <p:cNvSpPr txBox="1"/>
          <p:nvPr/>
        </p:nvSpPr>
        <p:spPr>
          <a:xfrm>
            <a:off x="8036334" y="2736577"/>
            <a:ext cx="222422" cy="369332"/>
          </a:xfrm>
          <a:prstGeom prst="rect">
            <a:avLst/>
          </a:prstGeom>
          <a:noFill/>
        </p:spPr>
        <p:txBody>
          <a:bodyPr wrap="square" rtlCol="0">
            <a:spAutoFit/>
          </a:bodyPr>
          <a:lstStyle/>
          <a:p>
            <a:r>
              <a:rPr lang="en-GB" dirty="0"/>
              <a:t>B</a:t>
            </a:r>
          </a:p>
        </p:txBody>
      </p:sp>
      <p:pic>
        <p:nvPicPr>
          <p:cNvPr id="27" name="Picture 26" descr="Shape&#10;&#10;Description automatically generated">
            <a:extLst>
              <a:ext uri="{FF2B5EF4-FFF2-40B4-BE49-F238E27FC236}">
                <a16:creationId xmlns:a16="http://schemas.microsoft.com/office/drawing/2014/main" id="{2DC7AFF6-9067-43EF-DFA2-81ADB422A45B}"/>
              </a:ext>
            </a:extLst>
          </p:cNvPr>
          <p:cNvPicPr>
            <a:picLocks noChangeAspect="1"/>
          </p:cNvPicPr>
          <p:nvPr/>
        </p:nvPicPr>
        <p:blipFill rotWithShape="1">
          <a:blip r:embed="rId5"/>
          <a:srcRect r="70870"/>
          <a:stretch/>
        </p:blipFill>
        <p:spPr>
          <a:xfrm flipH="1">
            <a:off x="2852953" y="4788376"/>
            <a:ext cx="1242627" cy="1195994"/>
          </a:xfrm>
          <a:prstGeom prst="rect">
            <a:avLst/>
          </a:prstGeom>
        </p:spPr>
      </p:pic>
      <p:pic>
        <p:nvPicPr>
          <p:cNvPr id="28" name="Picture 27" descr="Shape&#10;&#10;Description automatically generated">
            <a:extLst>
              <a:ext uri="{FF2B5EF4-FFF2-40B4-BE49-F238E27FC236}">
                <a16:creationId xmlns:a16="http://schemas.microsoft.com/office/drawing/2014/main" id="{7E36AF2D-FB66-B4DB-E6A0-C2B21A1DEBF3}"/>
              </a:ext>
            </a:extLst>
          </p:cNvPr>
          <p:cNvPicPr>
            <a:picLocks noChangeAspect="1"/>
          </p:cNvPicPr>
          <p:nvPr/>
        </p:nvPicPr>
        <p:blipFill rotWithShape="1">
          <a:blip r:embed="rId5"/>
          <a:srcRect l="71327"/>
          <a:stretch/>
        </p:blipFill>
        <p:spPr>
          <a:xfrm>
            <a:off x="8866533" y="4788376"/>
            <a:ext cx="1242627" cy="1215054"/>
          </a:xfrm>
          <a:prstGeom prst="rect">
            <a:avLst/>
          </a:prstGeom>
        </p:spPr>
      </p:pic>
      <p:sp>
        <p:nvSpPr>
          <p:cNvPr id="2" name="Slide Number Placeholder 3">
            <a:extLst>
              <a:ext uri="{FF2B5EF4-FFF2-40B4-BE49-F238E27FC236}">
                <a16:creationId xmlns:a16="http://schemas.microsoft.com/office/drawing/2014/main" id="{09E54B66-A01E-6FF6-4F78-52A6FC3C033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spTree>
    <p:extLst>
      <p:ext uri="{BB962C8B-B14F-4D97-AF65-F5344CB8AC3E}">
        <p14:creationId xmlns:p14="http://schemas.microsoft.com/office/powerpoint/2010/main" val="2136889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658286" y="2973756"/>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Spatial autocorrelation and statistical inference</a:t>
            </a:r>
          </a:p>
        </p:txBody>
      </p:sp>
      <p:sp>
        <p:nvSpPr>
          <p:cNvPr id="4" name="Slide Number Placeholder 3">
            <a:extLst>
              <a:ext uri="{FF2B5EF4-FFF2-40B4-BE49-F238E27FC236}">
                <a16:creationId xmlns:a16="http://schemas.microsoft.com/office/drawing/2014/main" id="{ED029519-3540-A265-AC68-E6F9268918E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0703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349680" y="105161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Definition [1]</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436179" y="2081149"/>
            <a:ext cx="11319642" cy="1347299"/>
          </a:xfrm>
          <a:prstGeom prst="rect">
            <a:avLst/>
          </a:prstGeom>
          <a:solidFill>
            <a:schemeClr val="accent1">
              <a:lumMod val="60000"/>
              <a:lumOff val="40000"/>
            </a:schemeClr>
          </a:solid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autocorrelation: </a:t>
            </a:r>
            <a:r>
              <a:rPr lang="en-US" sz="2400" dirty="0">
                <a:latin typeface="Helvetica Neue" panose="02000503000000020004" pitchFamily="2" charset="0"/>
                <a:ea typeface="Helvetica Neue" panose="02000503000000020004" pitchFamily="2" charset="0"/>
                <a:cs typeface="Helvetica Neue" panose="02000503000000020004" pitchFamily="2" charset="0"/>
              </a:rPr>
              <a:t>This describes the degree of how spatial locations (i.e., points, areas, or raster cells) </a:t>
            </a:r>
            <a:r>
              <a:rPr lang="en-US" sz="2400" b="1" dirty="0">
                <a:latin typeface="Helvetica Neue" panose="02000503000000020004" pitchFamily="2" charset="0"/>
                <a:ea typeface="Helvetica Neue" panose="02000503000000020004" pitchFamily="2" charset="0"/>
                <a:cs typeface="Helvetica Neue" panose="02000503000000020004" pitchFamily="2" charset="0"/>
              </a:rPr>
              <a:t>close</a:t>
            </a:r>
            <a:r>
              <a:rPr lang="en-US" sz="2400" dirty="0">
                <a:latin typeface="Helvetica Neue" panose="02000503000000020004" pitchFamily="2" charset="0"/>
                <a:ea typeface="Helvetica Neue" panose="02000503000000020004" pitchFamily="2" charset="0"/>
                <a:cs typeface="Helvetica Neue" panose="02000503000000020004" pitchFamily="2" charset="0"/>
              </a:rPr>
              <a:t> to each other share similar values (i.e., locations that are akin to each other).</a:t>
            </a:r>
          </a:p>
        </p:txBody>
      </p:sp>
      <p:sp>
        <p:nvSpPr>
          <p:cNvPr id="3" name="Content Placeholder 2">
            <a:extLst>
              <a:ext uri="{FF2B5EF4-FFF2-40B4-BE49-F238E27FC236}">
                <a16:creationId xmlns:a16="http://schemas.microsoft.com/office/drawing/2014/main" id="{3AB8232C-38E8-9D49-E659-F4999BB3AF33}"/>
              </a:ext>
            </a:extLst>
          </p:cNvPr>
          <p:cNvSpPr txBox="1">
            <a:spLocks/>
          </p:cNvSpPr>
          <p:nvPr/>
        </p:nvSpPr>
        <p:spPr>
          <a:xfrm>
            <a:off x="436179" y="3768234"/>
            <a:ext cx="11319642" cy="2953842"/>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We can test our data for spatial autocorrelation, with some form of statistical measure of the similarity of attributes of our data.</a:t>
            </a:r>
          </a:p>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We want to distinguish between areas of positively autocorrelated patterns (in </a:t>
            </a:r>
            <a:r>
              <a:rPr lang="en-US" sz="2400" dirty="0">
                <a:highlight>
                  <a:srgbClr val="FF3B30"/>
                </a:highlight>
                <a:latin typeface="Helvetica Neue" panose="02000503000000020004" pitchFamily="2" charset="0"/>
                <a:ea typeface="Helvetica Neue" panose="02000503000000020004" pitchFamily="2" charset="0"/>
                <a:cs typeface="Helvetica Neue" panose="02000503000000020004" pitchFamily="2" charset="0"/>
              </a:rPr>
              <a:t>which high values are surrounded by high values</a:t>
            </a:r>
            <a:r>
              <a:rPr lang="en-US" sz="2400" dirty="0">
                <a:latin typeface="Helvetica Neue" panose="02000503000000020004" pitchFamily="2" charset="0"/>
                <a:ea typeface="Helvetica Neue" panose="02000503000000020004" pitchFamily="2" charset="0"/>
                <a:cs typeface="Helvetica Neue" panose="02000503000000020004" pitchFamily="2" charset="0"/>
              </a:rPr>
              <a:t>, and </a:t>
            </a:r>
            <a:r>
              <a:rPr lang="en-US" sz="2400" dirty="0">
                <a:highlight>
                  <a:srgbClr val="00B0F0"/>
                </a:highlight>
                <a:latin typeface="Helvetica Neue" panose="02000503000000020004" pitchFamily="2" charset="0"/>
                <a:ea typeface="Helvetica Neue" panose="02000503000000020004" pitchFamily="2" charset="0"/>
                <a:cs typeface="Helvetica Neue" panose="02000503000000020004" pitchFamily="2" charset="0"/>
              </a:rPr>
              <a:t>low values by low values</a:t>
            </a:r>
            <a:r>
              <a:rPr lang="en-US" sz="2400" dirty="0">
                <a:latin typeface="Helvetica Neue" panose="02000503000000020004" pitchFamily="2" charset="0"/>
                <a:ea typeface="Helvetica Neue" panose="02000503000000020004" pitchFamily="2" charset="0"/>
                <a:cs typeface="Helvetica Neue" panose="02000503000000020004" pitchFamily="2" charset="0"/>
              </a:rPr>
              <a:t>, i.e.,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clusters</a:t>
            </a:r>
            <a:r>
              <a:rPr lang="en-US" sz="2400" dirty="0">
                <a:latin typeface="Helvetica Neue" panose="02000503000000020004" pitchFamily="2" charset="0"/>
                <a:ea typeface="Helvetica Neue" panose="02000503000000020004" pitchFamily="2" charset="0"/>
                <a:cs typeface="Helvetica Neue" panose="02000503000000020004" pitchFamily="2" charset="0"/>
              </a:rPr>
              <a:t>); </a:t>
            </a:r>
          </a:p>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We want to test for </a:t>
            </a:r>
            <a:r>
              <a:rPr lang="en-US" sz="2400"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random patterns </a:t>
            </a:r>
            <a:r>
              <a:rPr lang="en-US" sz="2400" dirty="0">
                <a:latin typeface="Helvetica Neue" panose="02000503000000020004" pitchFamily="2" charset="0"/>
                <a:ea typeface="Helvetica Neue" panose="02000503000000020004" pitchFamily="2" charset="0"/>
                <a:cs typeface="Helvetica Neue" panose="02000503000000020004" pitchFamily="2" charset="0"/>
              </a:rPr>
              <a:t>(in which </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neighbouring</a:t>
            </a:r>
            <a:r>
              <a:rPr lang="en-US" sz="2400" dirty="0">
                <a:latin typeface="Helvetica Neue" panose="02000503000000020004" pitchFamily="2" charset="0"/>
                <a:ea typeface="Helvetica Neue" panose="02000503000000020004" pitchFamily="2" charset="0"/>
                <a:cs typeface="Helvetica Neue" panose="02000503000000020004" pitchFamily="2" charset="0"/>
              </a:rPr>
              <a:t> values are independent of each other, i.e., CSR); and </a:t>
            </a:r>
            <a:r>
              <a:rPr lang="en-US" sz="2400" dirty="0">
                <a:highlight>
                  <a:srgbClr val="D6D6D6"/>
                </a:highlight>
                <a:latin typeface="Helvetica Neue" panose="02000503000000020004" pitchFamily="2" charset="0"/>
                <a:ea typeface="Helvetica Neue" panose="02000503000000020004" pitchFamily="2" charset="0"/>
                <a:cs typeface="Helvetica Neue" panose="02000503000000020004" pitchFamily="2" charset="0"/>
              </a:rPr>
              <a:t>dispersed patterns </a:t>
            </a:r>
            <a:r>
              <a:rPr lang="en-US" sz="2400" dirty="0">
                <a:latin typeface="Helvetica Neue" panose="02000503000000020004" pitchFamily="2" charset="0"/>
                <a:ea typeface="Helvetica Neue" panose="02000503000000020004" pitchFamily="2" charset="0"/>
                <a:cs typeface="Helvetica Neue" panose="02000503000000020004" pitchFamily="2" charset="0"/>
              </a:rPr>
              <a:t>(in which high values tend to be surrounded by low values and vice versa).</a:t>
            </a:r>
          </a:p>
        </p:txBody>
      </p:sp>
      <p:sp>
        <p:nvSpPr>
          <p:cNvPr id="5" name="Slide Number Placeholder 3">
            <a:extLst>
              <a:ext uri="{FF2B5EF4-FFF2-40B4-BE49-F238E27FC236}">
                <a16:creationId xmlns:a16="http://schemas.microsoft.com/office/drawing/2014/main" id="{3C127434-4681-A65A-4E3A-7FE230A5CF4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32425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349680" y="105161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Definition [2]</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436179" y="2081149"/>
            <a:ext cx="11319642" cy="1347299"/>
          </a:xfrm>
          <a:prstGeom prst="rect">
            <a:avLst/>
          </a:prstGeom>
          <a:solidFill>
            <a:schemeClr val="accent1">
              <a:lumMod val="60000"/>
              <a:lumOff val="40000"/>
            </a:schemeClr>
          </a:solid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autocorrelation: </a:t>
            </a:r>
            <a:r>
              <a:rPr lang="en-US" sz="2400" dirty="0">
                <a:latin typeface="Helvetica Neue" panose="02000503000000020004" pitchFamily="2" charset="0"/>
                <a:ea typeface="Helvetica Neue" panose="02000503000000020004" pitchFamily="2" charset="0"/>
                <a:cs typeface="Helvetica Neue" panose="02000503000000020004" pitchFamily="2" charset="0"/>
              </a:rPr>
              <a:t>This describes the degree of how spatial locations (i.e., points, areas, or raster cells) </a:t>
            </a:r>
            <a:r>
              <a:rPr lang="en-US" sz="2400" b="1" dirty="0">
                <a:latin typeface="Helvetica Neue" panose="02000503000000020004" pitchFamily="2" charset="0"/>
                <a:ea typeface="Helvetica Neue" panose="02000503000000020004" pitchFamily="2" charset="0"/>
                <a:cs typeface="Helvetica Neue" panose="02000503000000020004" pitchFamily="2" charset="0"/>
              </a:rPr>
              <a:t>close</a:t>
            </a:r>
            <a:r>
              <a:rPr lang="en-US" sz="2400" dirty="0">
                <a:latin typeface="Helvetica Neue" panose="02000503000000020004" pitchFamily="2" charset="0"/>
                <a:ea typeface="Helvetica Neue" panose="02000503000000020004" pitchFamily="2" charset="0"/>
                <a:cs typeface="Helvetica Neue" panose="02000503000000020004" pitchFamily="2" charset="0"/>
              </a:rPr>
              <a:t> to each other share similar values (i.e., locations that are akin to each other).</a:t>
            </a:r>
          </a:p>
        </p:txBody>
      </p:sp>
      <p:sp>
        <p:nvSpPr>
          <p:cNvPr id="3" name="Content Placeholder 2">
            <a:extLst>
              <a:ext uri="{FF2B5EF4-FFF2-40B4-BE49-F238E27FC236}">
                <a16:creationId xmlns:a16="http://schemas.microsoft.com/office/drawing/2014/main" id="{3AB8232C-38E8-9D49-E659-F4999BB3AF33}"/>
              </a:ext>
            </a:extLst>
          </p:cNvPr>
          <p:cNvSpPr txBox="1">
            <a:spLocks/>
          </p:cNvSpPr>
          <p:nvPr/>
        </p:nvSpPr>
        <p:spPr>
          <a:xfrm>
            <a:off x="436179" y="3768234"/>
            <a:ext cx="11319642" cy="2953842"/>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The hypothesis statement for testing evidence for spatial autocorrelation</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2400" b="1" dirty="0">
                <a:latin typeface="Helvetica Neue" panose="02000503000000020004" pitchFamily="2" charset="0"/>
                <a:ea typeface="Helvetica Neue" panose="02000503000000020004" pitchFamily="2" charset="0"/>
                <a:cs typeface="Helvetica Neue" panose="02000503000000020004" pitchFamily="2" charset="0"/>
              </a:rPr>
              <a:t>Null hypothesis: </a:t>
            </a:r>
            <a:r>
              <a:rPr lang="en-US" sz="2400" dirty="0">
                <a:latin typeface="Helvetica Neue" panose="02000503000000020004" pitchFamily="2" charset="0"/>
                <a:ea typeface="Helvetica Neue" panose="02000503000000020004" pitchFamily="2" charset="0"/>
                <a:cs typeface="Helvetica Neue" panose="02000503000000020004" pitchFamily="2" charset="0"/>
              </a:rPr>
              <a:t>The outcome of interest are spatially independent (i.e., patterns are random)</a:t>
            </a:r>
          </a:p>
          <a:p>
            <a:pPr>
              <a:buFont typeface="Wingdings" pitchFamily="2" charset="2"/>
              <a:buChar char="§"/>
            </a:pPr>
            <a:r>
              <a:rPr lang="en-US" sz="2400" b="1" dirty="0">
                <a:latin typeface="Helvetica Neue" panose="02000503000000020004" pitchFamily="2" charset="0"/>
                <a:ea typeface="Helvetica Neue" panose="02000503000000020004" pitchFamily="2" charset="0"/>
                <a:cs typeface="Helvetica Neue" panose="02000503000000020004" pitchFamily="2" charset="0"/>
              </a:rPr>
              <a:t>Alternative hypothesis: </a:t>
            </a:r>
            <a:r>
              <a:rPr lang="en-US" sz="2400" dirty="0">
                <a:latin typeface="Helvetica Neue" panose="02000503000000020004" pitchFamily="2" charset="0"/>
                <a:ea typeface="Helvetica Neue" panose="02000503000000020004" pitchFamily="2" charset="0"/>
                <a:cs typeface="Helvetica Neue" panose="02000503000000020004" pitchFamily="2" charset="0"/>
              </a:rPr>
              <a:t>The outcome of interest are not spatially independent (i.e., hence, there is evidence of </a:t>
            </a:r>
            <a:r>
              <a:rPr lang="en-US" sz="2400" b="1" dirty="0">
                <a:latin typeface="Helvetica Neue" panose="02000503000000020004" pitchFamily="2" charset="0"/>
                <a:ea typeface="Helvetica Neue" panose="02000503000000020004" pitchFamily="2" charset="0"/>
                <a:cs typeface="Helvetica Neue" panose="02000503000000020004" pitchFamily="2" charset="0"/>
              </a:rPr>
              <a:t>clustering</a:t>
            </a:r>
            <a:r>
              <a:rPr lang="en-US" sz="2400" dirty="0">
                <a:latin typeface="Helvetica Neue" panose="02000503000000020004" pitchFamily="2" charset="0"/>
                <a:ea typeface="Helvetica Neue" panose="02000503000000020004" pitchFamily="2" charset="0"/>
                <a:cs typeface="Helvetica Neue" panose="02000503000000020004" pitchFamily="2" charset="0"/>
              </a:rPr>
              <a:t> or dispersion)</a:t>
            </a: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3">
            <a:extLst>
              <a:ext uri="{FF2B5EF4-FFF2-40B4-BE49-F238E27FC236}">
                <a16:creationId xmlns:a16="http://schemas.microsoft.com/office/drawing/2014/main" id="{42248049-72A4-1470-FDF7-D1904C3E18D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551849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D694A51-8986-F5EA-B471-E58D71ECAD42}"/>
              </a:ext>
            </a:extLst>
          </p:cNvPr>
          <p:cNvSpPr/>
          <p:nvPr/>
        </p:nvSpPr>
        <p:spPr>
          <a:xfrm>
            <a:off x="225272" y="5303950"/>
            <a:ext cx="11654718" cy="1459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2">
            <a:extLst>
              <a:ext uri="{FF2B5EF4-FFF2-40B4-BE49-F238E27FC236}">
                <a16:creationId xmlns:a16="http://schemas.microsoft.com/office/drawing/2014/main" id="{9045B5D4-7B01-DC55-E044-AE1F941E8708}"/>
              </a:ext>
            </a:extLst>
          </p:cNvPr>
          <p:cNvSpPr txBox="1">
            <a:spLocks/>
          </p:cNvSpPr>
          <p:nvPr/>
        </p:nvSpPr>
        <p:spPr>
          <a:xfrm>
            <a:off x="436179" y="475157"/>
            <a:ext cx="11319642" cy="6296345"/>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We can apply these hypotheses tests on these scenarios </a:t>
            </a: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2000" b="1" dirty="0">
                <a:latin typeface="Helvetica Neue" panose="02000503000000020004" pitchFamily="2" charset="0"/>
                <a:ea typeface="Helvetica Neue" panose="02000503000000020004" pitchFamily="2" charset="0"/>
                <a:cs typeface="Helvetica Neue" panose="02000503000000020004" pitchFamily="2" charset="0"/>
              </a:rPr>
              <a:t>Null hypothesis: </a:t>
            </a:r>
            <a:r>
              <a:rPr lang="en-US" sz="2000" dirty="0">
                <a:latin typeface="Helvetica Neue" panose="02000503000000020004" pitchFamily="2" charset="0"/>
                <a:ea typeface="Helvetica Neue" panose="02000503000000020004" pitchFamily="2" charset="0"/>
                <a:cs typeface="Helvetica Neue" panose="02000503000000020004" pitchFamily="2" charset="0"/>
              </a:rPr>
              <a:t>The spatial patterns for the US Population Density are independent. They are random. </a:t>
            </a:r>
            <a:r>
              <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[Here, we would reject the null hypothesis] </a:t>
            </a:r>
          </a:p>
          <a:p>
            <a:pPr>
              <a:buFont typeface="Wingdings" pitchFamily="2" charset="2"/>
              <a:buChar char="§"/>
            </a:pPr>
            <a:r>
              <a:rPr lang="en-US" sz="2000" b="1" dirty="0">
                <a:latin typeface="Helvetica Neue" panose="02000503000000020004" pitchFamily="2" charset="0"/>
                <a:ea typeface="Helvetica Neue" panose="02000503000000020004" pitchFamily="2" charset="0"/>
                <a:cs typeface="Helvetica Neue" panose="02000503000000020004" pitchFamily="2" charset="0"/>
              </a:rPr>
              <a:t>Alternative hypothesis: </a:t>
            </a:r>
            <a:r>
              <a:rPr lang="en-US" sz="2000" dirty="0">
                <a:latin typeface="Helvetica Neue" panose="02000503000000020004" pitchFamily="2" charset="0"/>
                <a:ea typeface="Helvetica Neue" panose="02000503000000020004" pitchFamily="2" charset="0"/>
                <a:cs typeface="Helvetica Neue" panose="02000503000000020004" pitchFamily="2" charset="0"/>
              </a:rPr>
              <a:t>The patterns for the US Population Density are not random. They are indeed clustered. </a:t>
            </a:r>
            <a:r>
              <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[Here, we would accept the alternative hypothesis] </a:t>
            </a:r>
            <a:endPar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descr="Text, letter&#10;&#10;Description automatically generated">
            <a:extLst>
              <a:ext uri="{FF2B5EF4-FFF2-40B4-BE49-F238E27FC236}">
                <a16:creationId xmlns:a16="http://schemas.microsoft.com/office/drawing/2014/main" id="{7CC97B73-C768-CC55-4B37-6B4EBBE8BE09}"/>
              </a:ext>
            </a:extLst>
          </p:cNvPr>
          <p:cNvPicPr>
            <a:picLocks noChangeAspect="1"/>
          </p:cNvPicPr>
          <p:nvPr/>
        </p:nvPicPr>
        <p:blipFill>
          <a:blip r:embed="rId3"/>
          <a:stretch>
            <a:fillRect/>
          </a:stretch>
        </p:blipFill>
        <p:spPr>
          <a:xfrm>
            <a:off x="433088" y="1088921"/>
            <a:ext cx="11322733" cy="303823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58168AC-8009-5832-94D9-772BA72200C8}"/>
                  </a:ext>
                </a:extLst>
              </p14:cNvPr>
              <p14:cNvContentPartPr/>
              <p14:nvPr/>
            </p14:nvContentPartPr>
            <p14:xfrm>
              <a:off x="409232" y="3934868"/>
              <a:ext cx="1314000" cy="156600"/>
            </p14:xfrm>
          </p:contentPart>
        </mc:Choice>
        <mc:Fallback xmlns="">
          <p:pic>
            <p:nvPicPr>
              <p:cNvPr id="5" name="Ink 4">
                <a:extLst>
                  <a:ext uri="{FF2B5EF4-FFF2-40B4-BE49-F238E27FC236}">
                    <a16:creationId xmlns:a16="http://schemas.microsoft.com/office/drawing/2014/main" id="{958168AC-8009-5832-94D9-772BA72200C8}"/>
                  </a:ext>
                </a:extLst>
              </p:cNvPr>
              <p:cNvPicPr/>
              <p:nvPr/>
            </p:nvPicPr>
            <p:blipFill>
              <a:blip r:embed="rId5"/>
              <a:stretch>
                <a:fillRect/>
              </a:stretch>
            </p:blipFill>
            <p:spPr>
              <a:xfrm>
                <a:off x="319232" y="3754868"/>
                <a:ext cx="149364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BCF52DD-149E-CF4C-7B77-D509C2C74F81}"/>
                  </a:ext>
                </a:extLst>
              </p14:cNvPr>
              <p14:cNvContentPartPr/>
              <p14:nvPr/>
            </p14:nvContentPartPr>
            <p14:xfrm>
              <a:off x="669152" y="3962228"/>
              <a:ext cx="360" cy="360"/>
            </p14:xfrm>
          </p:contentPart>
        </mc:Choice>
        <mc:Fallback xmlns="">
          <p:pic>
            <p:nvPicPr>
              <p:cNvPr id="6" name="Ink 5">
                <a:extLst>
                  <a:ext uri="{FF2B5EF4-FFF2-40B4-BE49-F238E27FC236}">
                    <a16:creationId xmlns:a16="http://schemas.microsoft.com/office/drawing/2014/main" id="{1BCF52DD-149E-CF4C-7B77-D509C2C74F81}"/>
                  </a:ext>
                </a:extLst>
              </p:cNvPr>
              <p:cNvPicPr/>
              <p:nvPr/>
            </p:nvPicPr>
            <p:blipFill>
              <a:blip r:embed="rId7"/>
              <a:stretch>
                <a:fillRect/>
              </a:stretch>
            </p:blipFill>
            <p:spPr>
              <a:xfrm>
                <a:off x="579152" y="378222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96D4AAD-4432-8019-2B25-B7D4497F89D0}"/>
                  </a:ext>
                </a:extLst>
              </p14:cNvPr>
              <p14:cNvContentPartPr/>
              <p14:nvPr/>
            </p14:nvContentPartPr>
            <p14:xfrm>
              <a:off x="700472" y="3959348"/>
              <a:ext cx="92880" cy="16560"/>
            </p14:xfrm>
          </p:contentPart>
        </mc:Choice>
        <mc:Fallback xmlns="">
          <p:pic>
            <p:nvPicPr>
              <p:cNvPr id="7" name="Ink 6">
                <a:extLst>
                  <a:ext uri="{FF2B5EF4-FFF2-40B4-BE49-F238E27FC236}">
                    <a16:creationId xmlns:a16="http://schemas.microsoft.com/office/drawing/2014/main" id="{B96D4AAD-4432-8019-2B25-B7D4497F89D0}"/>
                  </a:ext>
                </a:extLst>
              </p:cNvPr>
              <p:cNvPicPr/>
              <p:nvPr/>
            </p:nvPicPr>
            <p:blipFill>
              <a:blip r:embed="rId9"/>
              <a:stretch>
                <a:fillRect/>
              </a:stretch>
            </p:blipFill>
            <p:spPr>
              <a:xfrm>
                <a:off x="610472" y="3783178"/>
                <a:ext cx="272520" cy="36854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68F1AD-F4EE-DD3C-D091-A533A7131471}"/>
                  </a:ext>
                </a:extLst>
              </p14:cNvPr>
              <p14:cNvContentPartPr/>
              <p14:nvPr/>
            </p14:nvContentPartPr>
            <p14:xfrm>
              <a:off x="807752" y="3976988"/>
              <a:ext cx="794520" cy="20160"/>
            </p14:xfrm>
          </p:contentPart>
        </mc:Choice>
        <mc:Fallback xmlns="">
          <p:pic>
            <p:nvPicPr>
              <p:cNvPr id="8" name="Ink 7">
                <a:extLst>
                  <a:ext uri="{FF2B5EF4-FFF2-40B4-BE49-F238E27FC236}">
                    <a16:creationId xmlns:a16="http://schemas.microsoft.com/office/drawing/2014/main" id="{FB68F1AD-F4EE-DD3C-D091-A533A7131471}"/>
                  </a:ext>
                </a:extLst>
              </p:cNvPr>
              <p:cNvPicPr/>
              <p:nvPr/>
            </p:nvPicPr>
            <p:blipFill>
              <a:blip r:embed="rId11"/>
              <a:stretch>
                <a:fillRect/>
              </a:stretch>
            </p:blipFill>
            <p:spPr>
              <a:xfrm>
                <a:off x="717752" y="3793715"/>
                <a:ext cx="974160" cy="38633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9C1BBBAB-96FC-9DBB-B72E-DFE01330243A}"/>
                  </a:ext>
                </a:extLst>
              </p14:cNvPr>
              <p14:cNvContentPartPr/>
              <p14:nvPr/>
            </p14:nvContentPartPr>
            <p14:xfrm>
              <a:off x="467192" y="4005788"/>
              <a:ext cx="1337400" cy="27720"/>
            </p14:xfrm>
          </p:contentPart>
        </mc:Choice>
        <mc:Fallback xmlns="">
          <p:pic>
            <p:nvPicPr>
              <p:cNvPr id="9" name="Ink 8">
                <a:extLst>
                  <a:ext uri="{FF2B5EF4-FFF2-40B4-BE49-F238E27FC236}">
                    <a16:creationId xmlns:a16="http://schemas.microsoft.com/office/drawing/2014/main" id="{9C1BBBAB-96FC-9DBB-B72E-DFE01330243A}"/>
                  </a:ext>
                </a:extLst>
              </p:cNvPr>
              <p:cNvPicPr/>
              <p:nvPr/>
            </p:nvPicPr>
            <p:blipFill>
              <a:blip r:embed="rId13"/>
              <a:stretch>
                <a:fillRect/>
              </a:stretch>
            </p:blipFill>
            <p:spPr>
              <a:xfrm>
                <a:off x="377192" y="3825788"/>
                <a:ext cx="151704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A45EFF67-841D-62FC-63DA-773790B5409E}"/>
                  </a:ext>
                </a:extLst>
              </p14:cNvPr>
              <p14:cNvContentPartPr/>
              <p14:nvPr/>
            </p14:nvContentPartPr>
            <p14:xfrm>
              <a:off x="754832" y="4008668"/>
              <a:ext cx="1177560" cy="39960"/>
            </p14:xfrm>
          </p:contentPart>
        </mc:Choice>
        <mc:Fallback xmlns="">
          <p:pic>
            <p:nvPicPr>
              <p:cNvPr id="10" name="Ink 9">
                <a:extLst>
                  <a:ext uri="{FF2B5EF4-FFF2-40B4-BE49-F238E27FC236}">
                    <a16:creationId xmlns:a16="http://schemas.microsoft.com/office/drawing/2014/main" id="{A45EFF67-841D-62FC-63DA-773790B5409E}"/>
                  </a:ext>
                </a:extLst>
              </p:cNvPr>
              <p:cNvPicPr/>
              <p:nvPr/>
            </p:nvPicPr>
            <p:blipFill>
              <a:blip r:embed="rId15"/>
              <a:stretch>
                <a:fillRect/>
              </a:stretch>
            </p:blipFill>
            <p:spPr>
              <a:xfrm>
                <a:off x="664860" y="3828668"/>
                <a:ext cx="1357145"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6494EF3B-8442-48F6-F0B4-EE797D747AAA}"/>
                  </a:ext>
                </a:extLst>
              </p14:cNvPr>
              <p14:cNvContentPartPr/>
              <p14:nvPr/>
            </p14:nvContentPartPr>
            <p14:xfrm>
              <a:off x="693272" y="4062668"/>
              <a:ext cx="1213920" cy="2880"/>
            </p14:xfrm>
          </p:contentPart>
        </mc:Choice>
        <mc:Fallback xmlns="">
          <p:pic>
            <p:nvPicPr>
              <p:cNvPr id="11" name="Ink 10">
                <a:extLst>
                  <a:ext uri="{FF2B5EF4-FFF2-40B4-BE49-F238E27FC236}">
                    <a16:creationId xmlns:a16="http://schemas.microsoft.com/office/drawing/2014/main" id="{6494EF3B-8442-48F6-F0B4-EE797D747AAA}"/>
                  </a:ext>
                </a:extLst>
              </p:cNvPr>
              <p:cNvPicPr/>
              <p:nvPr/>
            </p:nvPicPr>
            <p:blipFill>
              <a:blip r:embed="rId17"/>
              <a:stretch>
                <a:fillRect/>
              </a:stretch>
            </p:blipFill>
            <p:spPr>
              <a:xfrm>
                <a:off x="603245" y="3882668"/>
                <a:ext cx="1393613"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ED7FECE9-1BF2-91A1-CF8D-E0DB2B86CB51}"/>
                  </a:ext>
                </a:extLst>
              </p14:cNvPr>
              <p14:cNvContentPartPr/>
              <p14:nvPr/>
            </p14:nvContentPartPr>
            <p14:xfrm>
              <a:off x="746912" y="4050788"/>
              <a:ext cx="893520" cy="6840"/>
            </p14:xfrm>
          </p:contentPart>
        </mc:Choice>
        <mc:Fallback xmlns="">
          <p:pic>
            <p:nvPicPr>
              <p:cNvPr id="12" name="Ink 11">
                <a:extLst>
                  <a:ext uri="{FF2B5EF4-FFF2-40B4-BE49-F238E27FC236}">
                    <a16:creationId xmlns:a16="http://schemas.microsoft.com/office/drawing/2014/main" id="{ED7FECE9-1BF2-91A1-CF8D-E0DB2B86CB51}"/>
                  </a:ext>
                </a:extLst>
              </p:cNvPr>
              <p:cNvPicPr/>
              <p:nvPr/>
            </p:nvPicPr>
            <p:blipFill>
              <a:blip r:embed="rId19"/>
              <a:stretch>
                <a:fillRect/>
              </a:stretch>
            </p:blipFill>
            <p:spPr>
              <a:xfrm>
                <a:off x="656912" y="3879788"/>
                <a:ext cx="1073160" cy="34849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C216073F-5236-4573-2F79-BBCF5A44EF19}"/>
                  </a:ext>
                </a:extLst>
              </p14:cNvPr>
              <p14:cNvContentPartPr/>
              <p14:nvPr/>
            </p14:nvContentPartPr>
            <p14:xfrm>
              <a:off x="719552" y="4041428"/>
              <a:ext cx="1038960" cy="21240"/>
            </p14:xfrm>
          </p:contentPart>
        </mc:Choice>
        <mc:Fallback xmlns="">
          <p:pic>
            <p:nvPicPr>
              <p:cNvPr id="13" name="Ink 12">
                <a:extLst>
                  <a:ext uri="{FF2B5EF4-FFF2-40B4-BE49-F238E27FC236}">
                    <a16:creationId xmlns:a16="http://schemas.microsoft.com/office/drawing/2014/main" id="{C216073F-5236-4573-2F79-BBCF5A44EF19}"/>
                  </a:ext>
                </a:extLst>
              </p:cNvPr>
              <p:cNvPicPr/>
              <p:nvPr/>
            </p:nvPicPr>
            <p:blipFill>
              <a:blip r:embed="rId21"/>
              <a:stretch>
                <a:fillRect/>
              </a:stretch>
            </p:blipFill>
            <p:spPr>
              <a:xfrm>
                <a:off x="629552" y="3864428"/>
                <a:ext cx="1218600" cy="37488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7EB46768-67C9-3D81-7C61-AD8298DB91EF}"/>
                  </a:ext>
                </a:extLst>
              </p14:cNvPr>
              <p14:cNvContentPartPr/>
              <p14:nvPr/>
            </p14:nvContentPartPr>
            <p14:xfrm>
              <a:off x="4091312" y="4197668"/>
              <a:ext cx="675720" cy="22680"/>
            </p14:xfrm>
          </p:contentPart>
        </mc:Choice>
        <mc:Fallback xmlns="">
          <p:pic>
            <p:nvPicPr>
              <p:cNvPr id="14" name="Ink 13">
                <a:extLst>
                  <a:ext uri="{FF2B5EF4-FFF2-40B4-BE49-F238E27FC236}">
                    <a16:creationId xmlns:a16="http://schemas.microsoft.com/office/drawing/2014/main" id="{7EB46768-67C9-3D81-7C61-AD8298DB91EF}"/>
                  </a:ext>
                </a:extLst>
              </p:cNvPr>
              <p:cNvPicPr/>
              <p:nvPr/>
            </p:nvPicPr>
            <p:blipFill>
              <a:blip r:embed="rId23"/>
              <a:stretch>
                <a:fillRect/>
              </a:stretch>
            </p:blipFill>
            <p:spPr>
              <a:xfrm>
                <a:off x="4001312" y="4014765"/>
                <a:ext cx="855360" cy="38812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D0E06739-C965-8C44-703A-1629495E3B26}"/>
                  </a:ext>
                </a:extLst>
              </p14:cNvPr>
              <p14:cNvContentPartPr/>
              <p14:nvPr/>
            </p14:nvContentPartPr>
            <p14:xfrm>
              <a:off x="4014992" y="4148348"/>
              <a:ext cx="511560" cy="30240"/>
            </p14:xfrm>
          </p:contentPart>
        </mc:Choice>
        <mc:Fallback xmlns="">
          <p:pic>
            <p:nvPicPr>
              <p:cNvPr id="15" name="Ink 14">
                <a:extLst>
                  <a:ext uri="{FF2B5EF4-FFF2-40B4-BE49-F238E27FC236}">
                    <a16:creationId xmlns:a16="http://schemas.microsoft.com/office/drawing/2014/main" id="{D0E06739-C965-8C44-703A-1629495E3B26}"/>
                  </a:ext>
                </a:extLst>
              </p:cNvPr>
              <p:cNvPicPr/>
              <p:nvPr/>
            </p:nvPicPr>
            <p:blipFill>
              <a:blip r:embed="rId25"/>
              <a:stretch>
                <a:fillRect/>
              </a:stretch>
            </p:blipFill>
            <p:spPr>
              <a:xfrm>
                <a:off x="3924992" y="3968348"/>
                <a:ext cx="6912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93DC8A80-8223-5EAF-B821-5B69758EB6C7}"/>
                  </a:ext>
                </a:extLst>
              </p14:cNvPr>
              <p14:cNvContentPartPr/>
              <p14:nvPr/>
            </p14:nvContentPartPr>
            <p14:xfrm>
              <a:off x="4200752" y="4105868"/>
              <a:ext cx="340200" cy="10800"/>
            </p14:xfrm>
          </p:contentPart>
        </mc:Choice>
        <mc:Fallback xmlns="">
          <p:pic>
            <p:nvPicPr>
              <p:cNvPr id="18" name="Ink 17">
                <a:extLst>
                  <a:ext uri="{FF2B5EF4-FFF2-40B4-BE49-F238E27FC236}">
                    <a16:creationId xmlns:a16="http://schemas.microsoft.com/office/drawing/2014/main" id="{93DC8A80-8223-5EAF-B821-5B69758EB6C7}"/>
                  </a:ext>
                </a:extLst>
              </p:cNvPr>
              <p:cNvPicPr/>
              <p:nvPr/>
            </p:nvPicPr>
            <p:blipFill>
              <a:blip r:embed="rId27"/>
              <a:stretch>
                <a:fillRect/>
              </a:stretch>
            </p:blipFill>
            <p:spPr>
              <a:xfrm>
                <a:off x="4110752" y="3919661"/>
                <a:ext cx="519840" cy="38284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F6D05D02-4131-CE6C-10E1-22E7A83B32C7}"/>
                  </a:ext>
                </a:extLst>
              </p14:cNvPr>
              <p14:cNvContentPartPr/>
              <p14:nvPr/>
            </p14:nvContentPartPr>
            <p14:xfrm>
              <a:off x="4199312" y="4124228"/>
              <a:ext cx="316080" cy="1800"/>
            </p14:xfrm>
          </p:contentPart>
        </mc:Choice>
        <mc:Fallback xmlns="">
          <p:pic>
            <p:nvPicPr>
              <p:cNvPr id="19" name="Ink 18">
                <a:extLst>
                  <a:ext uri="{FF2B5EF4-FFF2-40B4-BE49-F238E27FC236}">
                    <a16:creationId xmlns:a16="http://schemas.microsoft.com/office/drawing/2014/main" id="{F6D05D02-4131-CE6C-10E1-22E7A83B32C7}"/>
                  </a:ext>
                </a:extLst>
              </p:cNvPr>
              <p:cNvPicPr/>
              <p:nvPr/>
            </p:nvPicPr>
            <p:blipFill>
              <a:blip r:embed="rId29"/>
              <a:stretch>
                <a:fillRect/>
              </a:stretch>
            </p:blipFill>
            <p:spPr>
              <a:xfrm>
                <a:off x="4109209" y="3944228"/>
                <a:ext cx="495925"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EEC01D01-86BC-5681-0A63-6817E69E3901}"/>
                  </a:ext>
                </a:extLst>
              </p14:cNvPr>
              <p14:cNvContentPartPr/>
              <p14:nvPr/>
            </p14:nvContentPartPr>
            <p14:xfrm>
              <a:off x="4141352" y="4108028"/>
              <a:ext cx="352440" cy="5760"/>
            </p14:xfrm>
          </p:contentPart>
        </mc:Choice>
        <mc:Fallback xmlns="">
          <p:pic>
            <p:nvPicPr>
              <p:cNvPr id="20" name="Ink 19">
                <a:extLst>
                  <a:ext uri="{FF2B5EF4-FFF2-40B4-BE49-F238E27FC236}">
                    <a16:creationId xmlns:a16="http://schemas.microsoft.com/office/drawing/2014/main" id="{EEC01D01-86BC-5681-0A63-6817E69E3901}"/>
                  </a:ext>
                </a:extLst>
              </p:cNvPr>
              <p:cNvPicPr/>
              <p:nvPr/>
            </p:nvPicPr>
            <p:blipFill>
              <a:blip r:embed="rId31"/>
              <a:stretch>
                <a:fillRect/>
              </a:stretch>
            </p:blipFill>
            <p:spPr>
              <a:xfrm>
                <a:off x="4051352" y="3928028"/>
                <a:ext cx="5320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EE00E0CB-A22D-B2ED-C91D-96BF4293DE5E}"/>
                  </a:ext>
                </a:extLst>
              </p14:cNvPr>
              <p14:cNvContentPartPr/>
              <p14:nvPr/>
            </p14:nvContentPartPr>
            <p14:xfrm>
              <a:off x="4125152" y="4102988"/>
              <a:ext cx="278640" cy="4680"/>
            </p14:xfrm>
          </p:contentPart>
        </mc:Choice>
        <mc:Fallback xmlns="">
          <p:pic>
            <p:nvPicPr>
              <p:cNvPr id="21" name="Ink 20">
                <a:extLst>
                  <a:ext uri="{FF2B5EF4-FFF2-40B4-BE49-F238E27FC236}">
                    <a16:creationId xmlns:a16="http://schemas.microsoft.com/office/drawing/2014/main" id="{EE00E0CB-A22D-B2ED-C91D-96BF4293DE5E}"/>
                  </a:ext>
                </a:extLst>
              </p:cNvPr>
              <p:cNvPicPr/>
              <p:nvPr/>
            </p:nvPicPr>
            <p:blipFill>
              <a:blip r:embed="rId33"/>
              <a:stretch>
                <a:fillRect/>
              </a:stretch>
            </p:blipFill>
            <p:spPr>
              <a:xfrm>
                <a:off x="4035152" y="3907988"/>
                <a:ext cx="458280" cy="39429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4543006D-06BD-9E7F-1C03-8970B8973124}"/>
                  </a:ext>
                </a:extLst>
              </p14:cNvPr>
              <p14:cNvContentPartPr/>
              <p14:nvPr/>
            </p14:nvContentPartPr>
            <p14:xfrm>
              <a:off x="4118312" y="4107308"/>
              <a:ext cx="360" cy="360"/>
            </p14:xfrm>
          </p:contentPart>
        </mc:Choice>
        <mc:Fallback xmlns="">
          <p:pic>
            <p:nvPicPr>
              <p:cNvPr id="22" name="Ink 21">
                <a:extLst>
                  <a:ext uri="{FF2B5EF4-FFF2-40B4-BE49-F238E27FC236}">
                    <a16:creationId xmlns:a16="http://schemas.microsoft.com/office/drawing/2014/main" id="{4543006D-06BD-9E7F-1C03-8970B8973124}"/>
                  </a:ext>
                </a:extLst>
              </p:cNvPr>
              <p:cNvPicPr/>
              <p:nvPr/>
            </p:nvPicPr>
            <p:blipFill>
              <a:blip r:embed="rId7"/>
              <a:stretch>
                <a:fillRect/>
              </a:stretch>
            </p:blipFill>
            <p:spPr>
              <a:xfrm>
                <a:off x="4028312" y="39273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7466A0B4-4991-46CF-F09B-A1AC575F93FA}"/>
                  </a:ext>
                </a:extLst>
              </p14:cNvPr>
              <p14:cNvContentPartPr/>
              <p14:nvPr/>
            </p14:nvContentPartPr>
            <p14:xfrm>
              <a:off x="4124432" y="4102268"/>
              <a:ext cx="360" cy="360"/>
            </p14:xfrm>
          </p:contentPart>
        </mc:Choice>
        <mc:Fallback xmlns="">
          <p:pic>
            <p:nvPicPr>
              <p:cNvPr id="23" name="Ink 22">
                <a:extLst>
                  <a:ext uri="{FF2B5EF4-FFF2-40B4-BE49-F238E27FC236}">
                    <a16:creationId xmlns:a16="http://schemas.microsoft.com/office/drawing/2014/main" id="{7466A0B4-4991-46CF-F09B-A1AC575F93FA}"/>
                  </a:ext>
                </a:extLst>
              </p:cNvPr>
              <p:cNvPicPr/>
              <p:nvPr/>
            </p:nvPicPr>
            <p:blipFill>
              <a:blip r:embed="rId7"/>
              <a:stretch>
                <a:fillRect/>
              </a:stretch>
            </p:blipFill>
            <p:spPr>
              <a:xfrm>
                <a:off x="4034432" y="392226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4F33F4A4-08A2-5F0F-38CC-BE22635BE100}"/>
                  </a:ext>
                </a:extLst>
              </p14:cNvPr>
              <p14:cNvContentPartPr/>
              <p14:nvPr/>
            </p14:nvContentPartPr>
            <p14:xfrm>
              <a:off x="4124432" y="4101188"/>
              <a:ext cx="360" cy="360"/>
            </p14:xfrm>
          </p:contentPart>
        </mc:Choice>
        <mc:Fallback xmlns="">
          <p:pic>
            <p:nvPicPr>
              <p:cNvPr id="24" name="Ink 23">
                <a:extLst>
                  <a:ext uri="{FF2B5EF4-FFF2-40B4-BE49-F238E27FC236}">
                    <a16:creationId xmlns:a16="http://schemas.microsoft.com/office/drawing/2014/main" id="{4F33F4A4-08A2-5F0F-38CC-BE22635BE100}"/>
                  </a:ext>
                </a:extLst>
              </p:cNvPr>
              <p:cNvPicPr/>
              <p:nvPr/>
            </p:nvPicPr>
            <p:blipFill>
              <a:blip r:embed="rId7"/>
              <a:stretch>
                <a:fillRect/>
              </a:stretch>
            </p:blipFill>
            <p:spPr>
              <a:xfrm>
                <a:off x="4034432" y="392118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6EF08DA7-212B-735B-A267-090105E1FD74}"/>
                  </a:ext>
                </a:extLst>
              </p14:cNvPr>
              <p14:cNvContentPartPr/>
              <p14:nvPr/>
            </p14:nvContentPartPr>
            <p14:xfrm>
              <a:off x="4124432" y="4101188"/>
              <a:ext cx="360" cy="360"/>
            </p14:xfrm>
          </p:contentPart>
        </mc:Choice>
        <mc:Fallback xmlns="">
          <p:pic>
            <p:nvPicPr>
              <p:cNvPr id="25" name="Ink 24">
                <a:extLst>
                  <a:ext uri="{FF2B5EF4-FFF2-40B4-BE49-F238E27FC236}">
                    <a16:creationId xmlns:a16="http://schemas.microsoft.com/office/drawing/2014/main" id="{6EF08DA7-212B-735B-A267-090105E1FD74}"/>
                  </a:ext>
                </a:extLst>
              </p:cNvPr>
              <p:cNvPicPr/>
              <p:nvPr/>
            </p:nvPicPr>
            <p:blipFill>
              <a:blip r:embed="rId7"/>
              <a:stretch>
                <a:fillRect/>
              </a:stretch>
            </p:blipFill>
            <p:spPr>
              <a:xfrm>
                <a:off x="4034432" y="392118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4FBD64EF-5061-83A6-5C5E-951168F4AA0F}"/>
                  </a:ext>
                </a:extLst>
              </p14:cNvPr>
              <p14:cNvContentPartPr/>
              <p14:nvPr/>
            </p14:nvContentPartPr>
            <p14:xfrm>
              <a:off x="4124432" y="4101188"/>
              <a:ext cx="360" cy="360"/>
            </p14:xfrm>
          </p:contentPart>
        </mc:Choice>
        <mc:Fallback xmlns="">
          <p:pic>
            <p:nvPicPr>
              <p:cNvPr id="26" name="Ink 25">
                <a:extLst>
                  <a:ext uri="{FF2B5EF4-FFF2-40B4-BE49-F238E27FC236}">
                    <a16:creationId xmlns:a16="http://schemas.microsoft.com/office/drawing/2014/main" id="{4FBD64EF-5061-83A6-5C5E-951168F4AA0F}"/>
                  </a:ext>
                </a:extLst>
              </p:cNvPr>
              <p:cNvPicPr/>
              <p:nvPr/>
            </p:nvPicPr>
            <p:blipFill>
              <a:blip r:embed="rId7"/>
              <a:stretch>
                <a:fillRect/>
              </a:stretch>
            </p:blipFill>
            <p:spPr>
              <a:xfrm>
                <a:off x="4034432" y="392118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3139E251-C503-7421-A0A8-9621528073DC}"/>
                  </a:ext>
                </a:extLst>
              </p14:cNvPr>
              <p14:cNvContentPartPr/>
              <p14:nvPr/>
            </p14:nvContentPartPr>
            <p14:xfrm>
              <a:off x="4124432" y="4101188"/>
              <a:ext cx="360" cy="360"/>
            </p14:xfrm>
          </p:contentPart>
        </mc:Choice>
        <mc:Fallback xmlns="">
          <p:pic>
            <p:nvPicPr>
              <p:cNvPr id="27" name="Ink 26">
                <a:extLst>
                  <a:ext uri="{FF2B5EF4-FFF2-40B4-BE49-F238E27FC236}">
                    <a16:creationId xmlns:a16="http://schemas.microsoft.com/office/drawing/2014/main" id="{3139E251-C503-7421-A0A8-9621528073DC}"/>
                  </a:ext>
                </a:extLst>
              </p:cNvPr>
              <p:cNvPicPr/>
              <p:nvPr/>
            </p:nvPicPr>
            <p:blipFill>
              <a:blip r:embed="rId7"/>
              <a:stretch>
                <a:fillRect/>
              </a:stretch>
            </p:blipFill>
            <p:spPr>
              <a:xfrm>
                <a:off x="4034432" y="392118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95785699-F9C7-2260-7E17-A55C6CD90164}"/>
                  </a:ext>
                </a:extLst>
              </p14:cNvPr>
              <p14:cNvContentPartPr/>
              <p14:nvPr/>
            </p14:nvContentPartPr>
            <p14:xfrm>
              <a:off x="4124432" y="4101188"/>
              <a:ext cx="360" cy="360"/>
            </p14:xfrm>
          </p:contentPart>
        </mc:Choice>
        <mc:Fallback xmlns="">
          <p:pic>
            <p:nvPicPr>
              <p:cNvPr id="28" name="Ink 27">
                <a:extLst>
                  <a:ext uri="{FF2B5EF4-FFF2-40B4-BE49-F238E27FC236}">
                    <a16:creationId xmlns:a16="http://schemas.microsoft.com/office/drawing/2014/main" id="{95785699-F9C7-2260-7E17-A55C6CD90164}"/>
                  </a:ext>
                </a:extLst>
              </p:cNvPr>
              <p:cNvPicPr/>
              <p:nvPr/>
            </p:nvPicPr>
            <p:blipFill>
              <a:blip r:embed="rId7"/>
              <a:stretch>
                <a:fillRect/>
              </a:stretch>
            </p:blipFill>
            <p:spPr>
              <a:xfrm>
                <a:off x="4034432" y="392118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B27DF3A6-D496-CF6F-4190-2A12EFB8DB85}"/>
                  </a:ext>
                </a:extLst>
              </p14:cNvPr>
              <p14:cNvContentPartPr/>
              <p14:nvPr/>
            </p14:nvContentPartPr>
            <p14:xfrm>
              <a:off x="4124432" y="4101188"/>
              <a:ext cx="360" cy="360"/>
            </p14:xfrm>
          </p:contentPart>
        </mc:Choice>
        <mc:Fallback xmlns="">
          <p:pic>
            <p:nvPicPr>
              <p:cNvPr id="29" name="Ink 28">
                <a:extLst>
                  <a:ext uri="{FF2B5EF4-FFF2-40B4-BE49-F238E27FC236}">
                    <a16:creationId xmlns:a16="http://schemas.microsoft.com/office/drawing/2014/main" id="{B27DF3A6-D496-CF6F-4190-2A12EFB8DB85}"/>
                  </a:ext>
                </a:extLst>
              </p:cNvPr>
              <p:cNvPicPr/>
              <p:nvPr/>
            </p:nvPicPr>
            <p:blipFill>
              <a:blip r:embed="rId7"/>
              <a:stretch>
                <a:fillRect/>
              </a:stretch>
            </p:blipFill>
            <p:spPr>
              <a:xfrm>
                <a:off x="4034432" y="392118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1CD8D386-1C4A-60BF-71FF-5E65FE7FDAE6}"/>
                  </a:ext>
                </a:extLst>
              </p14:cNvPr>
              <p14:cNvContentPartPr/>
              <p14:nvPr/>
            </p14:nvContentPartPr>
            <p14:xfrm>
              <a:off x="4124432" y="4101188"/>
              <a:ext cx="360" cy="360"/>
            </p14:xfrm>
          </p:contentPart>
        </mc:Choice>
        <mc:Fallback xmlns="">
          <p:pic>
            <p:nvPicPr>
              <p:cNvPr id="30" name="Ink 29">
                <a:extLst>
                  <a:ext uri="{FF2B5EF4-FFF2-40B4-BE49-F238E27FC236}">
                    <a16:creationId xmlns:a16="http://schemas.microsoft.com/office/drawing/2014/main" id="{1CD8D386-1C4A-60BF-71FF-5E65FE7FDAE6}"/>
                  </a:ext>
                </a:extLst>
              </p:cNvPr>
              <p:cNvPicPr/>
              <p:nvPr/>
            </p:nvPicPr>
            <p:blipFill>
              <a:blip r:embed="rId7"/>
              <a:stretch>
                <a:fillRect/>
              </a:stretch>
            </p:blipFill>
            <p:spPr>
              <a:xfrm>
                <a:off x="4034432" y="392118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40E47D43-FC7B-EDE1-7EF8-37D629B238C2}"/>
                  </a:ext>
                </a:extLst>
              </p14:cNvPr>
              <p14:cNvContentPartPr/>
              <p14:nvPr/>
            </p14:nvContentPartPr>
            <p14:xfrm>
              <a:off x="4124432" y="4101188"/>
              <a:ext cx="52920" cy="360"/>
            </p14:xfrm>
          </p:contentPart>
        </mc:Choice>
        <mc:Fallback xmlns="">
          <p:pic>
            <p:nvPicPr>
              <p:cNvPr id="31" name="Ink 30">
                <a:extLst>
                  <a:ext uri="{FF2B5EF4-FFF2-40B4-BE49-F238E27FC236}">
                    <a16:creationId xmlns:a16="http://schemas.microsoft.com/office/drawing/2014/main" id="{40E47D43-FC7B-EDE1-7EF8-37D629B238C2}"/>
                  </a:ext>
                </a:extLst>
              </p:cNvPr>
              <p:cNvPicPr/>
              <p:nvPr/>
            </p:nvPicPr>
            <p:blipFill>
              <a:blip r:embed="rId44"/>
              <a:stretch>
                <a:fillRect/>
              </a:stretch>
            </p:blipFill>
            <p:spPr>
              <a:xfrm>
                <a:off x="4034432" y="3921188"/>
                <a:ext cx="2325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89B22D6C-B289-7FD0-E695-90C6EF313ACA}"/>
                  </a:ext>
                </a:extLst>
              </p14:cNvPr>
              <p14:cNvContentPartPr/>
              <p14:nvPr/>
            </p14:nvContentPartPr>
            <p14:xfrm>
              <a:off x="4221632" y="4101188"/>
              <a:ext cx="43920" cy="360"/>
            </p14:xfrm>
          </p:contentPart>
        </mc:Choice>
        <mc:Fallback xmlns="">
          <p:pic>
            <p:nvPicPr>
              <p:cNvPr id="32" name="Ink 31">
                <a:extLst>
                  <a:ext uri="{FF2B5EF4-FFF2-40B4-BE49-F238E27FC236}">
                    <a16:creationId xmlns:a16="http://schemas.microsoft.com/office/drawing/2014/main" id="{89B22D6C-B289-7FD0-E695-90C6EF313ACA}"/>
                  </a:ext>
                </a:extLst>
              </p:cNvPr>
              <p:cNvPicPr/>
              <p:nvPr/>
            </p:nvPicPr>
            <p:blipFill>
              <a:blip r:embed="rId46"/>
              <a:stretch>
                <a:fillRect/>
              </a:stretch>
            </p:blipFill>
            <p:spPr>
              <a:xfrm>
                <a:off x="4131632" y="3921188"/>
                <a:ext cx="2235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FC4164BB-3E22-80BA-A6F3-3C8439D44E29}"/>
                  </a:ext>
                </a:extLst>
              </p14:cNvPr>
              <p14:cNvContentPartPr/>
              <p14:nvPr/>
            </p14:nvContentPartPr>
            <p14:xfrm>
              <a:off x="4383632" y="4101188"/>
              <a:ext cx="52200" cy="2880"/>
            </p14:xfrm>
          </p:contentPart>
        </mc:Choice>
        <mc:Fallback xmlns="">
          <p:pic>
            <p:nvPicPr>
              <p:cNvPr id="33" name="Ink 32">
                <a:extLst>
                  <a:ext uri="{FF2B5EF4-FFF2-40B4-BE49-F238E27FC236}">
                    <a16:creationId xmlns:a16="http://schemas.microsoft.com/office/drawing/2014/main" id="{FC4164BB-3E22-80BA-A6F3-3C8439D44E29}"/>
                  </a:ext>
                </a:extLst>
              </p:cNvPr>
              <p:cNvPicPr/>
              <p:nvPr/>
            </p:nvPicPr>
            <p:blipFill>
              <a:blip r:embed="rId48"/>
              <a:stretch>
                <a:fillRect/>
              </a:stretch>
            </p:blipFill>
            <p:spPr>
              <a:xfrm>
                <a:off x="4293007" y="3921188"/>
                <a:ext cx="233088"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035BD7D0-ECA8-36B0-D85C-EFACB28033A8}"/>
                  </a:ext>
                </a:extLst>
              </p14:cNvPr>
              <p14:cNvContentPartPr/>
              <p14:nvPr/>
            </p14:nvContentPartPr>
            <p14:xfrm>
              <a:off x="4271672" y="4107308"/>
              <a:ext cx="360" cy="360"/>
            </p14:xfrm>
          </p:contentPart>
        </mc:Choice>
        <mc:Fallback xmlns="">
          <p:pic>
            <p:nvPicPr>
              <p:cNvPr id="34" name="Ink 33">
                <a:extLst>
                  <a:ext uri="{FF2B5EF4-FFF2-40B4-BE49-F238E27FC236}">
                    <a16:creationId xmlns:a16="http://schemas.microsoft.com/office/drawing/2014/main" id="{035BD7D0-ECA8-36B0-D85C-EFACB28033A8}"/>
                  </a:ext>
                </a:extLst>
              </p:cNvPr>
              <p:cNvPicPr/>
              <p:nvPr/>
            </p:nvPicPr>
            <p:blipFill>
              <a:blip r:embed="rId7"/>
              <a:stretch>
                <a:fillRect/>
              </a:stretch>
            </p:blipFill>
            <p:spPr>
              <a:xfrm>
                <a:off x="4181672" y="39273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BF20AF99-08E1-02A8-25A5-86D58C12771C}"/>
                  </a:ext>
                </a:extLst>
              </p14:cNvPr>
              <p14:cNvContentPartPr/>
              <p14:nvPr/>
            </p14:nvContentPartPr>
            <p14:xfrm>
              <a:off x="4183472" y="4109828"/>
              <a:ext cx="43200" cy="1440"/>
            </p14:xfrm>
          </p:contentPart>
        </mc:Choice>
        <mc:Fallback xmlns="">
          <p:pic>
            <p:nvPicPr>
              <p:cNvPr id="35" name="Ink 34">
                <a:extLst>
                  <a:ext uri="{FF2B5EF4-FFF2-40B4-BE49-F238E27FC236}">
                    <a16:creationId xmlns:a16="http://schemas.microsoft.com/office/drawing/2014/main" id="{BF20AF99-08E1-02A8-25A5-86D58C12771C}"/>
                  </a:ext>
                </a:extLst>
              </p:cNvPr>
              <p:cNvPicPr/>
              <p:nvPr/>
            </p:nvPicPr>
            <p:blipFill>
              <a:blip r:embed="rId51"/>
              <a:stretch>
                <a:fillRect/>
              </a:stretch>
            </p:blipFill>
            <p:spPr>
              <a:xfrm>
                <a:off x="4093472" y="3965828"/>
                <a:ext cx="222840" cy="289152"/>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C1697F79-BDB4-A080-C507-D4B6BCA534D0}"/>
                  </a:ext>
                </a:extLst>
              </p14:cNvPr>
              <p14:cNvContentPartPr/>
              <p14:nvPr/>
            </p14:nvContentPartPr>
            <p14:xfrm>
              <a:off x="4162232" y="4110908"/>
              <a:ext cx="360" cy="360"/>
            </p14:xfrm>
          </p:contentPart>
        </mc:Choice>
        <mc:Fallback xmlns="">
          <p:pic>
            <p:nvPicPr>
              <p:cNvPr id="36" name="Ink 35">
                <a:extLst>
                  <a:ext uri="{FF2B5EF4-FFF2-40B4-BE49-F238E27FC236}">
                    <a16:creationId xmlns:a16="http://schemas.microsoft.com/office/drawing/2014/main" id="{C1697F79-BDB4-A080-C507-D4B6BCA534D0}"/>
                  </a:ext>
                </a:extLst>
              </p:cNvPr>
              <p:cNvPicPr/>
              <p:nvPr/>
            </p:nvPicPr>
            <p:blipFill>
              <a:blip r:embed="rId7"/>
              <a:stretch>
                <a:fillRect/>
              </a:stretch>
            </p:blipFill>
            <p:spPr>
              <a:xfrm>
                <a:off x="4072232" y="39309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Ink 36">
                <a:extLst>
                  <a:ext uri="{FF2B5EF4-FFF2-40B4-BE49-F238E27FC236}">
                    <a16:creationId xmlns:a16="http://schemas.microsoft.com/office/drawing/2014/main" id="{F207C507-F396-116A-19BD-2005806D055A}"/>
                  </a:ext>
                </a:extLst>
              </p14:cNvPr>
              <p14:cNvContentPartPr/>
              <p14:nvPr/>
            </p14:nvContentPartPr>
            <p14:xfrm>
              <a:off x="4151432" y="4110908"/>
              <a:ext cx="105840" cy="360"/>
            </p14:xfrm>
          </p:contentPart>
        </mc:Choice>
        <mc:Fallback xmlns="">
          <p:pic>
            <p:nvPicPr>
              <p:cNvPr id="37" name="Ink 36">
                <a:extLst>
                  <a:ext uri="{FF2B5EF4-FFF2-40B4-BE49-F238E27FC236}">
                    <a16:creationId xmlns:a16="http://schemas.microsoft.com/office/drawing/2014/main" id="{F207C507-F396-116A-19BD-2005806D055A}"/>
                  </a:ext>
                </a:extLst>
              </p:cNvPr>
              <p:cNvPicPr/>
              <p:nvPr/>
            </p:nvPicPr>
            <p:blipFill>
              <a:blip r:embed="rId54"/>
              <a:stretch>
                <a:fillRect/>
              </a:stretch>
            </p:blipFill>
            <p:spPr>
              <a:xfrm>
                <a:off x="4061432" y="3930908"/>
                <a:ext cx="2854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Ink 37">
                <a:extLst>
                  <a:ext uri="{FF2B5EF4-FFF2-40B4-BE49-F238E27FC236}">
                    <a16:creationId xmlns:a16="http://schemas.microsoft.com/office/drawing/2014/main" id="{50826548-95B1-5E9E-8E37-3FF9A4B6E292}"/>
                  </a:ext>
                </a:extLst>
              </p14:cNvPr>
              <p14:cNvContentPartPr/>
              <p14:nvPr/>
            </p14:nvContentPartPr>
            <p14:xfrm>
              <a:off x="4004552" y="4105508"/>
              <a:ext cx="499320" cy="9000"/>
            </p14:xfrm>
          </p:contentPart>
        </mc:Choice>
        <mc:Fallback xmlns="">
          <p:pic>
            <p:nvPicPr>
              <p:cNvPr id="38" name="Ink 37">
                <a:extLst>
                  <a:ext uri="{FF2B5EF4-FFF2-40B4-BE49-F238E27FC236}">
                    <a16:creationId xmlns:a16="http://schemas.microsoft.com/office/drawing/2014/main" id="{50826548-95B1-5E9E-8E37-3FF9A4B6E292}"/>
                  </a:ext>
                </a:extLst>
              </p:cNvPr>
              <p:cNvPicPr/>
              <p:nvPr/>
            </p:nvPicPr>
            <p:blipFill>
              <a:blip r:embed="rId56"/>
              <a:stretch>
                <a:fillRect/>
              </a:stretch>
            </p:blipFill>
            <p:spPr>
              <a:xfrm>
                <a:off x="3914552" y="3925508"/>
                <a:ext cx="6789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Ink 38">
                <a:extLst>
                  <a:ext uri="{FF2B5EF4-FFF2-40B4-BE49-F238E27FC236}">
                    <a16:creationId xmlns:a16="http://schemas.microsoft.com/office/drawing/2014/main" id="{5F200880-4D08-A052-4C43-26F71E19C381}"/>
                  </a:ext>
                </a:extLst>
              </p14:cNvPr>
              <p14:cNvContentPartPr/>
              <p14:nvPr/>
            </p14:nvContentPartPr>
            <p14:xfrm>
              <a:off x="7876352" y="4020188"/>
              <a:ext cx="1044000" cy="26640"/>
            </p14:xfrm>
          </p:contentPart>
        </mc:Choice>
        <mc:Fallback xmlns="">
          <p:pic>
            <p:nvPicPr>
              <p:cNvPr id="39" name="Ink 38">
                <a:extLst>
                  <a:ext uri="{FF2B5EF4-FFF2-40B4-BE49-F238E27FC236}">
                    <a16:creationId xmlns:a16="http://schemas.microsoft.com/office/drawing/2014/main" id="{5F200880-4D08-A052-4C43-26F71E19C381}"/>
                  </a:ext>
                </a:extLst>
              </p:cNvPr>
              <p:cNvPicPr/>
              <p:nvPr/>
            </p:nvPicPr>
            <p:blipFill>
              <a:blip r:embed="rId58"/>
              <a:stretch>
                <a:fillRect/>
              </a:stretch>
            </p:blipFill>
            <p:spPr>
              <a:xfrm>
                <a:off x="7786352" y="3842588"/>
                <a:ext cx="1223640" cy="381485"/>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Ink 39">
                <a:extLst>
                  <a:ext uri="{FF2B5EF4-FFF2-40B4-BE49-F238E27FC236}">
                    <a16:creationId xmlns:a16="http://schemas.microsoft.com/office/drawing/2014/main" id="{537D5673-6BDB-F885-A316-74C85D2A6A2C}"/>
                  </a:ext>
                </a:extLst>
              </p14:cNvPr>
              <p14:cNvContentPartPr/>
              <p14:nvPr/>
            </p14:nvContentPartPr>
            <p14:xfrm>
              <a:off x="7741712" y="4051148"/>
              <a:ext cx="1279800" cy="9720"/>
            </p14:xfrm>
          </p:contentPart>
        </mc:Choice>
        <mc:Fallback xmlns="">
          <p:pic>
            <p:nvPicPr>
              <p:cNvPr id="40" name="Ink 39">
                <a:extLst>
                  <a:ext uri="{FF2B5EF4-FFF2-40B4-BE49-F238E27FC236}">
                    <a16:creationId xmlns:a16="http://schemas.microsoft.com/office/drawing/2014/main" id="{537D5673-6BDB-F885-A316-74C85D2A6A2C}"/>
                  </a:ext>
                </a:extLst>
              </p:cNvPr>
              <p:cNvPicPr/>
              <p:nvPr/>
            </p:nvPicPr>
            <p:blipFill>
              <a:blip r:embed="rId60"/>
              <a:stretch>
                <a:fillRect/>
              </a:stretch>
            </p:blipFill>
            <p:spPr>
              <a:xfrm>
                <a:off x="7651737" y="3864225"/>
                <a:ext cx="1459389" cy="383192"/>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Ink 40">
                <a:extLst>
                  <a:ext uri="{FF2B5EF4-FFF2-40B4-BE49-F238E27FC236}">
                    <a16:creationId xmlns:a16="http://schemas.microsoft.com/office/drawing/2014/main" id="{7D6A27AE-7579-8505-A608-ECCB2D830FA3}"/>
                  </a:ext>
                </a:extLst>
              </p14:cNvPr>
              <p14:cNvContentPartPr/>
              <p14:nvPr/>
            </p14:nvContentPartPr>
            <p14:xfrm>
              <a:off x="7679072" y="4059788"/>
              <a:ext cx="1041840" cy="7560"/>
            </p14:xfrm>
          </p:contentPart>
        </mc:Choice>
        <mc:Fallback xmlns="">
          <p:pic>
            <p:nvPicPr>
              <p:cNvPr id="41" name="Ink 40">
                <a:extLst>
                  <a:ext uri="{FF2B5EF4-FFF2-40B4-BE49-F238E27FC236}">
                    <a16:creationId xmlns:a16="http://schemas.microsoft.com/office/drawing/2014/main" id="{7D6A27AE-7579-8505-A608-ECCB2D830FA3}"/>
                  </a:ext>
                </a:extLst>
              </p:cNvPr>
              <p:cNvPicPr/>
              <p:nvPr/>
            </p:nvPicPr>
            <p:blipFill>
              <a:blip r:embed="rId62"/>
              <a:stretch>
                <a:fillRect/>
              </a:stretch>
            </p:blipFill>
            <p:spPr>
              <a:xfrm>
                <a:off x="7589072" y="3879788"/>
                <a:ext cx="122148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Ink 41">
                <a:extLst>
                  <a:ext uri="{FF2B5EF4-FFF2-40B4-BE49-F238E27FC236}">
                    <a16:creationId xmlns:a16="http://schemas.microsoft.com/office/drawing/2014/main" id="{169F0D69-7296-B956-AAC8-2B1CDBB7EF16}"/>
                  </a:ext>
                </a:extLst>
              </p14:cNvPr>
              <p14:cNvContentPartPr/>
              <p14:nvPr/>
            </p14:nvContentPartPr>
            <p14:xfrm>
              <a:off x="7806872" y="4065188"/>
              <a:ext cx="1046880" cy="20880"/>
            </p14:xfrm>
          </p:contentPart>
        </mc:Choice>
        <mc:Fallback xmlns="">
          <p:pic>
            <p:nvPicPr>
              <p:cNvPr id="42" name="Ink 41">
                <a:extLst>
                  <a:ext uri="{FF2B5EF4-FFF2-40B4-BE49-F238E27FC236}">
                    <a16:creationId xmlns:a16="http://schemas.microsoft.com/office/drawing/2014/main" id="{169F0D69-7296-B956-AAC8-2B1CDBB7EF16}"/>
                  </a:ext>
                </a:extLst>
              </p:cNvPr>
              <p:cNvPicPr/>
              <p:nvPr/>
            </p:nvPicPr>
            <p:blipFill>
              <a:blip r:embed="rId64"/>
              <a:stretch>
                <a:fillRect/>
              </a:stretch>
            </p:blipFill>
            <p:spPr>
              <a:xfrm>
                <a:off x="7716872" y="3888239"/>
                <a:ext cx="1226520" cy="374424"/>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Ink 42">
                <a:extLst>
                  <a:ext uri="{FF2B5EF4-FFF2-40B4-BE49-F238E27FC236}">
                    <a16:creationId xmlns:a16="http://schemas.microsoft.com/office/drawing/2014/main" id="{BEFADF7B-6FA5-E972-E898-1DA0AAAAF398}"/>
                  </a:ext>
                </a:extLst>
              </p14:cNvPr>
              <p14:cNvContentPartPr/>
              <p14:nvPr/>
            </p14:nvContentPartPr>
            <p14:xfrm>
              <a:off x="7795712" y="4069868"/>
              <a:ext cx="1053360" cy="23760"/>
            </p14:xfrm>
          </p:contentPart>
        </mc:Choice>
        <mc:Fallback xmlns="">
          <p:pic>
            <p:nvPicPr>
              <p:cNvPr id="43" name="Ink 42">
                <a:extLst>
                  <a:ext uri="{FF2B5EF4-FFF2-40B4-BE49-F238E27FC236}">
                    <a16:creationId xmlns:a16="http://schemas.microsoft.com/office/drawing/2014/main" id="{BEFADF7B-6FA5-E972-E898-1DA0AAAAF398}"/>
                  </a:ext>
                </a:extLst>
              </p:cNvPr>
              <p:cNvPicPr/>
              <p:nvPr/>
            </p:nvPicPr>
            <p:blipFill>
              <a:blip r:embed="rId66"/>
              <a:stretch>
                <a:fillRect/>
              </a:stretch>
            </p:blipFill>
            <p:spPr>
              <a:xfrm>
                <a:off x="7705712" y="3889868"/>
                <a:ext cx="123300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Ink 43">
                <a:extLst>
                  <a:ext uri="{FF2B5EF4-FFF2-40B4-BE49-F238E27FC236}">
                    <a16:creationId xmlns:a16="http://schemas.microsoft.com/office/drawing/2014/main" id="{0F6781C6-33C1-6915-BAAB-4AA6CDFDCAF9}"/>
                  </a:ext>
                </a:extLst>
              </p14:cNvPr>
              <p14:cNvContentPartPr/>
              <p14:nvPr/>
            </p14:nvContentPartPr>
            <p14:xfrm>
              <a:off x="7611032" y="4068428"/>
              <a:ext cx="1291320" cy="38520"/>
            </p14:xfrm>
          </p:contentPart>
        </mc:Choice>
        <mc:Fallback xmlns="">
          <p:pic>
            <p:nvPicPr>
              <p:cNvPr id="44" name="Ink 43">
                <a:extLst>
                  <a:ext uri="{FF2B5EF4-FFF2-40B4-BE49-F238E27FC236}">
                    <a16:creationId xmlns:a16="http://schemas.microsoft.com/office/drawing/2014/main" id="{0F6781C6-33C1-6915-BAAB-4AA6CDFDCAF9}"/>
                  </a:ext>
                </a:extLst>
              </p:cNvPr>
              <p:cNvPicPr/>
              <p:nvPr/>
            </p:nvPicPr>
            <p:blipFill>
              <a:blip r:embed="rId68"/>
              <a:stretch>
                <a:fillRect/>
              </a:stretch>
            </p:blipFill>
            <p:spPr>
              <a:xfrm>
                <a:off x="7521032" y="3888428"/>
                <a:ext cx="147096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Ink 44">
                <a:extLst>
                  <a:ext uri="{FF2B5EF4-FFF2-40B4-BE49-F238E27FC236}">
                    <a16:creationId xmlns:a16="http://schemas.microsoft.com/office/drawing/2014/main" id="{4CDD139F-6143-5EEC-86B5-1388B89CA6B4}"/>
                  </a:ext>
                </a:extLst>
              </p14:cNvPr>
              <p14:cNvContentPartPr/>
              <p14:nvPr/>
            </p14:nvContentPartPr>
            <p14:xfrm>
              <a:off x="7555592" y="4080308"/>
              <a:ext cx="1015560" cy="28440"/>
            </p14:xfrm>
          </p:contentPart>
        </mc:Choice>
        <mc:Fallback xmlns="">
          <p:pic>
            <p:nvPicPr>
              <p:cNvPr id="45" name="Ink 44">
                <a:extLst>
                  <a:ext uri="{FF2B5EF4-FFF2-40B4-BE49-F238E27FC236}">
                    <a16:creationId xmlns:a16="http://schemas.microsoft.com/office/drawing/2014/main" id="{4CDD139F-6143-5EEC-86B5-1388B89CA6B4}"/>
                  </a:ext>
                </a:extLst>
              </p:cNvPr>
              <p:cNvPicPr/>
              <p:nvPr/>
            </p:nvPicPr>
            <p:blipFill>
              <a:blip r:embed="rId70"/>
              <a:stretch>
                <a:fillRect/>
              </a:stretch>
            </p:blipFill>
            <p:spPr>
              <a:xfrm>
                <a:off x="7465592" y="3898000"/>
                <a:ext cx="1195200" cy="392691"/>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6" name="Ink 45">
                <a:extLst>
                  <a:ext uri="{FF2B5EF4-FFF2-40B4-BE49-F238E27FC236}">
                    <a16:creationId xmlns:a16="http://schemas.microsoft.com/office/drawing/2014/main" id="{B3EADF3B-0747-5B98-832C-BBF19D48F5EA}"/>
                  </a:ext>
                </a:extLst>
              </p14:cNvPr>
              <p14:cNvContentPartPr/>
              <p14:nvPr/>
            </p14:nvContentPartPr>
            <p14:xfrm>
              <a:off x="7633712" y="4075268"/>
              <a:ext cx="1064520" cy="32400"/>
            </p14:xfrm>
          </p:contentPart>
        </mc:Choice>
        <mc:Fallback xmlns="">
          <p:pic>
            <p:nvPicPr>
              <p:cNvPr id="46" name="Ink 45">
                <a:extLst>
                  <a:ext uri="{FF2B5EF4-FFF2-40B4-BE49-F238E27FC236}">
                    <a16:creationId xmlns:a16="http://schemas.microsoft.com/office/drawing/2014/main" id="{B3EADF3B-0747-5B98-832C-BBF19D48F5EA}"/>
                  </a:ext>
                </a:extLst>
              </p:cNvPr>
              <p:cNvPicPr/>
              <p:nvPr/>
            </p:nvPicPr>
            <p:blipFill>
              <a:blip r:embed="rId72"/>
              <a:stretch>
                <a:fillRect/>
              </a:stretch>
            </p:blipFill>
            <p:spPr>
              <a:xfrm>
                <a:off x="7543712" y="3895268"/>
                <a:ext cx="124416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Ink 46">
                <a:extLst>
                  <a:ext uri="{FF2B5EF4-FFF2-40B4-BE49-F238E27FC236}">
                    <a16:creationId xmlns:a16="http://schemas.microsoft.com/office/drawing/2014/main" id="{E43D63F4-78F4-A453-7EA4-53696DAFD98F}"/>
                  </a:ext>
                </a:extLst>
              </p14:cNvPr>
              <p14:cNvContentPartPr/>
              <p14:nvPr/>
            </p14:nvContentPartPr>
            <p14:xfrm>
              <a:off x="7699592" y="4067708"/>
              <a:ext cx="794160" cy="11880"/>
            </p14:xfrm>
          </p:contentPart>
        </mc:Choice>
        <mc:Fallback xmlns="">
          <p:pic>
            <p:nvPicPr>
              <p:cNvPr id="47" name="Ink 46">
                <a:extLst>
                  <a:ext uri="{FF2B5EF4-FFF2-40B4-BE49-F238E27FC236}">
                    <a16:creationId xmlns:a16="http://schemas.microsoft.com/office/drawing/2014/main" id="{E43D63F4-78F4-A453-7EA4-53696DAFD98F}"/>
                  </a:ext>
                </a:extLst>
              </p:cNvPr>
              <p:cNvPicPr/>
              <p:nvPr/>
            </p:nvPicPr>
            <p:blipFill>
              <a:blip r:embed="rId74"/>
              <a:stretch>
                <a:fillRect/>
              </a:stretch>
            </p:blipFill>
            <p:spPr>
              <a:xfrm>
                <a:off x="7609592" y="3887708"/>
                <a:ext cx="9738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 name="Ink 47">
                <a:extLst>
                  <a:ext uri="{FF2B5EF4-FFF2-40B4-BE49-F238E27FC236}">
                    <a16:creationId xmlns:a16="http://schemas.microsoft.com/office/drawing/2014/main" id="{8826A3EA-4ECC-60CD-DEFE-43B77F242C96}"/>
                  </a:ext>
                </a:extLst>
              </p14:cNvPr>
              <p14:cNvContentPartPr/>
              <p14:nvPr/>
            </p14:nvContentPartPr>
            <p14:xfrm>
              <a:off x="11465552" y="4122428"/>
              <a:ext cx="223920" cy="2160"/>
            </p14:xfrm>
          </p:contentPart>
        </mc:Choice>
        <mc:Fallback xmlns="">
          <p:pic>
            <p:nvPicPr>
              <p:cNvPr id="48" name="Ink 47">
                <a:extLst>
                  <a:ext uri="{FF2B5EF4-FFF2-40B4-BE49-F238E27FC236}">
                    <a16:creationId xmlns:a16="http://schemas.microsoft.com/office/drawing/2014/main" id="{8826A3EA-4ECC-60CD-DEFE-43B77F242C96}"/>
                  </a:ext>
                </a:extLst>
              </p:cNvPr>
              <p:cNvPicPr/>
              <p:nvPr/>
            </p:nvPicPr>
            <p:blipFill>
              <a:blip r:embed="rId76"/>
              <a:stretch>
                <a:fillRect/>
              </a:stretch>
            </p:blipFill>
            <p:spPr>
              <a:xfrm>
                <a:off x="11375552" y="3906428"/>
                <a:ext cx="403560" cy="433728"/>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Ink 48">
                <a:extLst>
                  <a:ext uri="{FF2B5EF4-FFF2-40B4-BE49-F238E27FC236}">
                    <a16:creationId xmlns:a16="http://schemas.microsoft.com/office/drawing/2014/main" id="{6389D7FB-6FB8-4582-2382-A1CF97EBEF08}"/>
                  </a:ext>
                </a:extLst>
              </p14:cNvPr>
              <p14:cNvContentPartPr/>
              <p14:nvPr/>
            </p14:nvContentPartPr>
            <p14:xfrm>
              <a:off x="11399312" y="4119188"/>
              <a:ext cx="292320" cy="8280"/>
            </p14:xfrm>
          </p:contentPart>
        </mc:Choice>
        <mc:Fallback xmlns="">
          <p:pic>
            <p:nvPicPr>
              <p:cNvPr id="49" name="Ink 48">
                <a:extLst>
                  <a:ext uri="{FF2B5EF4-FFF2-40B4-BE49-F238E27FC236}">
                    <a16:creationId xmlns:a16="http://schemas.microsoft.com/office/drawing/2014/main" id="{6389D7FB-6FB8-4582-2382-A1CF97EBEF08}"/>
                  </a:ext>
                </a:extLst>
              </p:cNvPr>
              <p:cNvPicPr/>
              <p:nvPr/>
            </p:nvPicPr>
            <p:blipFill>
              <a:blip r:embed="rId78"/>
              <a:stretch>
                <a:fillRect/>
              </a:stretch>
            </p:blipFill>
            <p:spPr>
              <a:xfrm>
                <a:off x="11309312" y="3939188"/>
                <a:ext cx="47196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Ink 49">
                <a:extLst>
                  <a:ext uri="{FF2B5EF4-FFF2-40B4-BE49-F238E27FC236}">
                    <a16:creationId xmlns:a16="http://schemas.microsoft.com/office/drawing/2014/main" id="{DAC83363-2C31-454F-3662-2E39BB98D56B}"/>
                  </a:ext>
                </a:extLst>
              </p14:cNvPr>
              <p14:cNvContentPartPr/>
              <p14:nvPr/>
            </p14:nvContentPartPr>
            <p14:xfrm>
              <a:off x="11398592" y="4102988"/>
              <a:ext cx="247320" cy="24480"/>
            </p14:xfrm>
          </p:contentPart>
        </mc:Choice>
        <mc:Fallback xmlns="">
          <p:pic>
            <p:nvPicPr>
              <p:cNvPr id="50" name="Ink 49">
                <a:extLst>
                  <a:ext uri="{FF2B5EF4-FFF2-40B4-BE49-F238E27FC236}">
                    <a16:creationId xmlns:a16="http://schemas.microsoft.com/office/drawing/2014/main" id="{DAC83363-2C31-454F-3662-2E39BB98D56B}"/>
                  </a:ext>
                </a:extLst>
              </p:cNvPr>
              <p:cNvPicPr/>
              <p:nvPr/>
            </p:nvPicPr>
            <p:blipFill>
              <a:blip r:embed="rId80"/>
              <a:stretch>
                <a:fillRect/>
              </a:stretch>
            </p:blipFill>
            <p:spPr>
              <a:xfrm>
                <a:off x="11308592" y="3922988"/>
                <a:ext cx="42696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Ink 50">
                <a:extLst>
                  <a:ext uri="{FF2B5EF4-FFF2-40B4-BE49-F238E27FC236}">
                    <a16:creationId xmlns:a16="http://schemas.microsoft.com/office/drawing/2014/main" id="{B9023823-5982-8A27-6EF8-DE87AD4BD3F6}"/>
                  </a:ext>
                </a:extLst>
              </p14:cNvPr>
              <p14:cNvContentPartPr/>
              <p14:nvPr/>
            </p14:nvContentPartPr>
            <p14:xfrm>
              <a:off x="11577512" y="4096868"/>
              <a:ext cx="105480" cy="6480"/>
            </p14:xfrm>
          </p:contentPart>
        </mc:Choice>
        <mc:Fallback xmlns="">
          <p:pic>
            <p:nvPicPr>
              <p:cNvPr id="51" name="Ink 50">
                <a:extLst>
                  <a:ext uri="{FF2B5EF4-FFF2-40B4-BE49-F238E27FC236}">
                    <a16:creationId xmlns:a16="http://schemas.microsoft.com/office/drawing/2014/main" id="{B9023823-5982-8A27-6EF8-DE87AD4BD3F6}"/>
                  </a:ext>
                </a:extLst>
              </p:cNvPr>
              <p:cNvPicPr/>
              <p:nvPr/>
            </p:nvPicPr>
            <p:blipFill>
              <a:blip r:embed="rId82"/>
              <a:stretch>
                <a:fillRect/>
              </a:stretch>
            </p:blipFill>
            <p:spPr>
              <a:xfrm>
                <a:off x="11487512" y="3926342"/>
                <a:ext cx="285120" cy="347192"/>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Ink 51">
                <a:extLst>
                  <a:ext uri="{FF2B5EF4-FFF2-40B4-BE49-F238E27FC236}">
                    <a16:creationId xmlns:a16="http://schemas.microsoft.com/office/drawing/2014/main" id="{A96717D0-3EEF-DE02-B86E-4990525EDA60}"/>
                  </a:ext>
                </a:extLst>
              </p14:cNvPr>
              <p14:cNvContentPartPr/>
              <p14:nvPr/>
            </p14:nvContentPartPr>
            <p14:xfrm>
              <a:off x="11532872" y="4097948"/>
              <a:ext cx="159120" cy="7920"/>
            </p14:xfrm>
          </p:contentPart>
        </mc:Choice>
        <mc:Fallback xmlns="">
          <p:pic>
            <p:nvPicPr>
              <p:cNvPr id="52" name="Ink 51">
                <a:extLst>
                  <a:ext uri="{FF2B5EF4-FFF2-40B4-BE49-F238E27FC236}">
                    <a16:creationId xmlns:a16="http://schemas.microsoft.com/office/drawing/2014/main" id="{A96717D0-3EEF-DE02-B86E-4990525EDA60}"/>
                  </a:ext>
                </a:extLst>
              </p:cNvPr>
              <p:cNvPicPr/>
              <p:nvPr/>
            </p:nvPicPr>
            <p:blipFill>
              <a:blip r:embed="rId84"/>
              <a:stretch>
                <a:fillRect/>
              </a:stretch>
            </p:blipFill>
            <p:spPr>
              <a:xfrm>
                <a:off x="11442872" y="3909377"/>
                <a:ext cx="338760" cy="384686"/>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Ink 52">
                <a:extLst>
                  <a:ext uri="{FF2B5EF4-FFF2-40B4-BE49-F238E27FC236}">
                    <a16:creationId xmlns:a16="http://schemas.microsoft.com/office/drawing/2014/main" id="{04173753-6B0B-D5B2-CC38-C6DD8BB34890}"/>
                  </a:ext>
                </a:extLst>
              </p14:cNvPr>
              <p14:cNvContentPartPr/>
              <p14:nvPr/>
            </p14:nvContentPartPr>
            <p14:xfrm>
              <a:off x="11716472" y="4093988"/>
              <a:ext cx="360" cy="360"/>
            </p14:xfrm>
          </p:contentPart>
        </mc:Choice>
        <mc:Fallback xmlns="">
          <p:pic>
            <p:nvPicPr>
              <p:cNvPr id="53" name="Ink 52">
                <a:extLst>
                  <a:ext uri="{FF2B5EF4-FFF2-40B4-BE49-F238E27FC236}">
                    <a16:creationId xmlns:a16="http://schemas.microsoft.com/office/drawing/2014/main" id="{04173753-6B0B-D5B2-CC38-C6DD8BB34890}"/>
                  </a:ext>
                </a:extLst>
              </p:cNvPr>
              <p:cNvPicPr/>
              <p:nvPr/>
            </p:nvPicPr>
            <p:blipFill>
              <a:blip r:embed="rId7"/>
              <a:stretch>
                <a:fillRect/>
              </a:stretch>
            </p:blipFill>
            <p:spPr>
              <a:xfrm>
                <a:off x="11626472" y="391398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65F97F16-6B33-E8EC-28D8-42C4ED6C1C2F}"/>
                  </a:ext>
                </a:extLst>
              </p14:cNvPr>
              <p14:cNvContentPartPr/>
              <p14:nvPr/>
            </p14:nvContentPartPr>
            <p14:xfrm>
              <a:off x="11542952" y="4097948"/>
              <a:ext cx="68040" cy="2520"/>
            </p14:xfrm>
          </p:contentPart>
        </mc:Choice>
        <mc:Fallback xmlns="">
          <p:pic>
            <p:nvPicPr>
              <p:cNvPr id="54" name="Ink 53">
                <a:extLst>
                  <a:ext uri="{FF2B5EF4-FFF2-40B4-BE49-F238E27FC236}">
                    <a16:creationId xmlns:a16="http://schemas.microsoft.com/office/drawing/2014/main" id="{65F97F16-6B33-E8EC-28D8-42C4ED6C1C2F}"/>
                  </a:ext>
                </a:extLst>
              </p:cNvPr>
              <p:cNvPicPr/>
              <p:nvPr/>
            </p:nvPicPr>
            <p:blipFill>
              <a:blip r:embed="rId87"/>
              <a:stretch>
                <a:fillRect/>
              </a:stretch>
            </p:blipFill>
            <p:spPr>
              <a:xfrm>
                <a:off x="11452473" y="3887948"/>
                <a:ext cx="248636" cy="4221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38F05EAD-FE6B-1E03-AC56-D9D663AB59EB}"/>
                  </a:ext>
                </a:extLst>
              </p14:cNvPr>
              <p14:cNvContentPartPr/>
              <p14:nvPr/>
            </p14:nvContentPartPr>
            <p14:xfrm>
              <a:off x="11639792" y="4097228"/>
              <a:ext cx="360" cy="360"/>
            </p14:xfrm>
          </p:contentPart>
        </mc:Choice>
        <mc:Fallback xmlns="">
          <p:pic>
            <p:nvPicPr>
              <p:cNvPr id="55" name="Ink 54">
                <a:extLst>
                  <a:ext uri="{FF2B5EF4-FFF2-40B4-BE49-F238E27FC236}">
                    <a16:creationId xmlns:a16="http://schemas.microsoft.com/office/drawing/2014/main" id="{38F05EAD-FE6B-1E03-AC56-D9D663AB59EB}"/>
                  </a:ext>
                </a:extLst>
              </p:cNvPr>
              <p:cNvPicPr/>
              <p:nvPr/>
            </p:nvPicPr>
            <p:blipFill>
              <a:blip r:embed="rId7"/>
              <a:stretch>
                <a:fillRect/>
              </a:stretch>
            </p:blipFill>
            <p:spPr>
              <a:xfrm>
                <a:off x="11549792" y="3917228"/>
                <a:ext cx="180000" cy="360000"/>
              </a:xfrm>
              <a:prstGeom prst="rect">
                <a:avLst/>
              </a:prstGeom>
            </p:spPr>
          </p:pic>
        </mc:Fallback>
      </mc:AlternateContent>
      <p:sp>
        <p:nvSpPr>
          <p:cNvPr id="56" name="Rectangle 55">
            <a:extLst>
              <a:ext uri="{FF2B5EF4-FFF2-40B4-BE49-F238E27FC236}">
                <a16:creationId xmlns:a16="http://schemas.microsoft.com/office/drawing/2014/main" id="{04D4B87F-5270-AAB0-D0D3-B919AA3CD804}"/>
              </a:ext>
            </a:extLst>
          </p:cNvPr>
          <p:cNvSpPr/>
          <p:nvPr/>
        </p:nvSpPr>
        <p:spPr>
          <a:xfrm>
            <a:off x="308919" y="1088921"/>
            <a:ext cx="4232033" cy="3384225"/>
          </a:xfrm>
          <a:prstGeom prst="rect">
            <a:avLst/>
          </a:prstGeom>
          <a:noFill/>
          <a:ln w="57150">
            <a:solidFill>
              <a:srgbClr val="FF3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13393DD1-3E6E-A42C-7F49-496643B490F9}"/>
              </a:ext>
            </a:extLst>
          </p:cNvPr>
          <p:cNvSpPr txBox="1"/>
          <p:nvPr/>
        </p:nvSpPr>
        <p:spPr>
          <a:xfrm>
            <a:off x="583112" y="4595160"/>
            <a:ext cx="3774240" cy="307777"/>
          </a:xfrm>
          <a:prstGeom prst="rect">
            <a:avLst/>
          </a:prstGeom>
          <a:noFill/>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Scenario 1: US Population Density</a:t>
            </a:r>
          </a:p>
        </p:txBody>
      </p:sp>
      <p:sp>
        <p:nvSpPr>
          <p:cNvPr id="16" name="Slide Number Placeholder 3">
            <a:extLst>
              <a:ext uri="{FF2B5EF4-FFF2-40B4-BE49-F238E27FC236}">
                <a16:creationId xmlns:a16="http://schemas.microsoft.com/office/drawing/2014/main" id="{7667233B-2E2C-AD1C-55A2-AA82FDF50C5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29</a:t>
            </a:fld>
            <a:endParaRPr lang="en-US" dirty="0">
              <a:solidFill>
                <a:srgbClr val="000000"/>
              </a:solidFill>
              <a:cs typeface="ＭＳ Ｐゴシック" charset="0"/>
            </a:endParaRPr>
          </a:p>
        </p:txBody>
      </p:sp>
    </p:spTree>
    <p:extLst>
      <p:ext uri="{BB962C8B-B14F-4D97-AF65-F5344CB8AC3E}">
        <p14:creationId xmlns:p14="http://schemas.microsoft.com/office/powerpoint/2010/main" val="621341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DCE46E-5F49-3AFF-0528-306476D45AFE}"/>
              </a:ext>
            </a:extLst>
          </p:cNvPr>
          <p:cNvSpPr txBox="1"/>
          <p:nvPr/>
        </p:nvSpPr>
        <p:spPr>
          <a:xfrm>
            <a:off x="135388" y="5591503"/>
            <a:ext cx="6163586" cy="1093076"/>
          </a:xfrm>
          <a:prstGeom prst="rect">
            <a:avLst/>
          </a:prstGeom>
          <a:solidFill>
            <a:schemeClr val="accent1">
              <a:lumMod val="60000"/>
              <a:lumOff val="40000"/>
            </a:schemeClr>
          </a:solidFill>
        </p:spPr>
        <p:txBody>
          <a:bodyPr wrap="square" rtlCol="0">
            <a:spAutoFit/>
          </a:bodyPr>
          <a:lstStyle/>
          <a:p>
            <a:endParaRPr lang="en-GB" dirty="0"/>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135388" y="1538367"/>
            <a:ext cx="6163587" cy="3937523"/>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We discussed the various types and ways of representing spatial data</a:t>
            </a:r>
          </a:p>
          <a:p>
            <a:pPr marL="0" indent="0">
              <a:buNone/>
            </a:pPr>
            <a:r>
              <a:rPr lang="en-US" sz="1600" b="1" dirty="0">
                <a:latin typeface="Helvetica Neue" panose="02000503000000020004" pitchFamily="2" charset="0"/>
                <a:ea typeface="Helvetica Neue" panose="02000503000000020004" pitchFamily="2" charset="0"/>
                <a:cs typeface="Helvetica Neue" panose="02000503000000020004" pitchFamily="2" charset="0"/>
              </a:rPr>
              <a:t>In Week 2:</a:t>
            </a:r>
          </a:p>
          <a:p>
            <a:pPr marL="457200" indent="-457200">
              <a:buFont typeface="+mj-lt"/>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Types of spatial data formats e.g., vector and raster</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operations (aka Geoprocessing)</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Clipping</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Aggregating</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Union</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Intersection</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Buffering etc.,</a:t>
            </a:r>
          </a:p>
          <a:p>
            <a:pPr marL="457200" indent="-457200">
              <a:buFont typeface="+mj-lt"/>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Thematic mapping and problems to consider</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Choropleths</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Proportional mapping</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Raster (our main focus for Week 4-6)</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b="1" dirty="0">
                <a:latin typeface="Helvetica Neue" panose="02000503000000020004" pitchFamily="2" charset="0"/>
                <a:ea typeface="Helvetica Neue" panose="02000503000000020004" pitchFamily="2" charset="0"/>
                <a:cs typeface="Helvetica Neue" panose="02000503000000020004" pitchFamily="2" charset="0"/>
              </a:rPr>
              <a:t>But in Week 1:</a:t>
            </a:r>
          </a:p>
          <a:p>
            <a:pPr marL="342900" indent="-342900">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We spoke of Tobler’s first law of Geography</a:t>
            </a:r>
          </a:p>
          <a:p>
            <a:pPr lvl="1"/>
            <a:r>
              <a:rPr lang="en-US" sz="1200" dirty="0">
                <a:latin typeface="Helvetica Neue" panose="02000503000000020004" pitchFamily="2" charset="0"/>
                <a:ea typeface="Helvetica Neue" panose="02000503000000020004" pitchFamily="2" charset="0"/>
                <a:cs typeface="Helvetica Neue" panose="02000503000000020004" pitchFamily="2" charset="0"/>
              </a:rPr>
              <a:t>Spatial dependence, Distance decay, Spatial spillovers </a:t>
            </a:r>
          </a:p>
          <a:p>
            <a:pPr marL="0" indent="0">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41" name="Picture 40" descr="Shape&#10;&#10;Description automatically generated with low confidence">
            <a:extLst>
              <a:ext uri="{FF2B5EF4-FFF2-40B4-BE49-F238E27FC236}">
                <a16:creationId xmlns:a16="http://schemas.microsoft.com/office/drawing/2014/main" id="{7ACE1C88-FAB8-E947-8148-198CB038C734}"/>
              </a:ext>
            </a:extLst>
          </p:cNvPr>
          <p:cNvPicPr>
            <a:picLocks noChangeAspect="1"/>
          </p:cNvPicPr>
          <p:nvPr/>
        </p:nvPicPr>
        <p:blipFill>
          <a:blip r:embed="rId4"/>
          <a:stretch>
            <a:fillRect/>
          </a:stretch>
        </p:blipFill>
        <p:spPr>
          <a:xfrm>
            <a:off x="9593694" y="2731063"/>
            <a:ext cx="2331721" cy="2331721"/>
          </a:xfrm>
          <a:prstGeom prst="rect">
            <a:avLst/>
          </a:prstGeom>
        </p:spPr>
      </p:pic>
      <p:pic>
        <p:nvPicPr>
          <p:cNvPr id="42" name="Picture 41" descr="Shape&#10;&#10;Description automatically generated with low confidence">
            <a:extLst>
              <a:ext uri="{FF2B5EF4-FFF2-40B4-BE49-F238E27FC236}">
                <a16:creationId xmlns:a16="http://schemas.microsoft.com/office/drawing/2014/main" id="{430D6E26-1C0B-C391-0676-041E92785FCB}"/>
              </a:ext>
            </a:extLst>
          </p:cNvPr>
          <p:cNvPicPr>
            <a:picLocks noChangeAspect="1"/>
          </p:cNvPicPr>
          <p:nvPr/>
        </p:nvPicPr>
        <p:blipFill>
          <a:blip r:embed="rId4"/>
          <a:stretch>
            <a:fillRect/>
          </a:stretch>
        </p:blipFill>
        <p:spPr>
          <a:xfrm>
            <a:off x="6887402" y="2731063"/>
            <a:ext cx="2331721" cy="2331721"/>
          </a:xfrm>
          <a:prstGeom prst="rect">
            <a:avLst/>
          </a:prstGeom>
        </p:spPr>
      </p:pic>
      <p:sp>
        <p:nvSpPr>
          <p:cNvPr id="43" name="TextBox 42">
            <a:extLst>
              <a:ext uri="{FF2B5EF4-FFF2-40B4-BE49-F238E27FC236}">
                <a16:creationId xmlns:a16="http://schemas.microsoft.com/office/drawing/2014/main" id="{1B613CD8-6063-098A-AC2F-1E5BDC648584}"/>
              </a:ext>
            </a:extLst>
          </p:cNvPr>
          <p:cNvSpPr txBox="1"/>
          <p:nvPr/>
        </p:nvSpPr>
        <p:spPr>
          <a:xfrm>
            <a:off x="7135032" y="2084732"/>
            <a:ext cx="4917324" cy="646331"/>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Let’s rewind a bit to last week, </a:t>
            </a:r>
          </a:p>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and to the week before last</a:t>
            </a:r>
          </a:p>
        </p:txBody>
      </p:sp>
      <p:sp>
        <p:nvSpPr>
          <p:cNvPr id="5" name="Title 1">
            <a:extLst>
              <a:ext uri="{FF2B5EF4-FFF2-40B4-BE49-F238E27FC236}">
                <a16:creationId xmlns:a16="http://schemas.microsoft.com/office/drawing/2014/main" id="{538A0E19-0A5C-2FA6-2521-E03E68F62E00}"/>
              </a:ext>
            </a:extLst>
          </p:cNvPr>
          <p:cNvSpPr txBox="1">
            <a:spLocks/>
          </p:cNvSpPr>
          <p:nvPr/>
        </p:nvSpPr>
        <p:spPr>
          <a:xfrm>
            <a:off x="128963" y="1020080"/>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rPr>
              <a:t>Quick Recap</a:t>
            </a:r>
            <a:endParaRPr lang="en-GB" sz="28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4" name="Slide Number Placeholder 3">
            <a:extLst>
              <a:ext uri="{FF2B5EF4-FFF2-40B4-BE49-F238E27FC236}">
                <a16:creationId xmlns:a16="http://schemas.microsoft.com/office/drawing/2014/main" id="{F3FC4EB6-B3AA-FCFF-ADC7-F38630D209E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a:t>
            </a:fld>
            <a:endParaRPr lang="en-US" dirty="0">
              <a:solidFill>
                <a:srgbClr val="000000"/>
              </a:solidFill>
              <a:cs typeface="ＭＳ Ｐゴシック" charset="0"/>
            </a:endParaRPr>
          </a:p>
        </p:txBody>
      </p:sp>
    </p:spTree>
    <p:extLst>
      <p:ext uri="{BB962C8B-B14F-4D97-AF65-F5344CB8AC3E}">
        <p14:creationId xmlns:p14="http://schemas.microsoft.com/office/powerpoint/2010/main" val="2951523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D694A51-8986-F5EA-B471-E58D71ECAD42}"/>
              </a:ext>
            </a:extLst>
          </p:cNvPr>
          <p:cNvSpPr/>
          <p:nvPr/>
        </p:nvSpPr>
        <p:spPr>
          <a:xfrm>
            <a:off x="225272" y="5303950"/>
            <a:ext cx="11654718" cy="1459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2">
            <a:extLst>
              <a:ext uri="{FF2B5EF4-FFF2-40B4-BE49-F238E27FC236}">
                <a16:creationId xmlns:a16="http://schemas.microsoft.com/office/drawing/2014/main" id="{9045B5D4-7B01-DC55-E044-AE1F941E8708}"/>
              </a:ext>
            </a:extLst>
          </p:cNvPr>
          <p:cNvSpPr txBox="1">
            <a:spLocks/>
          </p:cNvSpPr>
          <p:nvPr/>
        </p:nvSpPr>
        <p:spPr>
          <a:xfrm>
            <a:off x="436179" y="475157"/>
            <a:ext cx="11319642" cy="6296345"/>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We can apply these hypotheses tests on these scenarios </a:t>
            </a: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2000" b="1" dirty="0">
                <a:latin typeface="Helvetica Neue" panose="02000503000000020004" pitchFamily="2" charset="0"/>
                <a:ea typeface="Helvetica Neue" panose="02000503000000020004" pitchFamily="2" charset="0"/>
                <a:cs typeface="Helvetica Neue" panose="02000503000000020004" pitchFamily="2" charset="0"/>
              </a:rPr>
              <a:t>Null hypothesis: </a:t>
            </a:r>
            <a:r>
              <a:rPr lang="en-US" sz="2000" dirty="0">
                <a:latin typeface="Helvetica Neue" panose="02000503000000020004" pitchFamily="2" charset="0"/>
                <a:ea typeface="Helvetica Neue" panose="02000503000000020004" pitchFamily="2" charset="0"/>
                <a:cs typeface="Helvetica Neue" panose="02000503000000020004" pitchFamily="2" charset="0"/>
              </a:rPr>
              <a:t>The spatial patterns for the US Population Density are independent. They are random. </a:t>
            </a:r>
            <a:r>
              <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[Here, we would accept the null hypothesis] </a:t>
            </a:r>
            <a:endPar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2000" b="1" dirty="0">
                <a:latin typeface="Helvetica Neue" panose="02000503000000020004" pitchFamily="2" charset="0"/>
                <a:ea typeface="Helvetica Neue" panose="02000503000000020004" pitchFamily="2" charset="0"/>
                <a:cs typeface="Helvetica Neue" panose="02000503000000020004" pitchFamily="2" charset="0"/>
              </a:rPr>
              <a:t>Alternative hypothesis: </a:t>
            </a:r>
            <a:r>
              <a:rPr lang="en-US" sz="2000" dirty="0">
                <a:latin typeface="Helvetica Neue" panose="02000503000000020004" pitchFamily="2" charset="0"/>
                <a:ea typeface="Helvetica Neue" panose="02000503000000020004" pitchFamily="2" charset="0"/>
                <a:cs typeface="Helvetica Neue" panose="02000503000000020004" pitchFamily="2" charset="0"/>
              </a:rPr>
              <a:t>The patterns for the US Population Density are not random. They are indeed clustered. </a:t>
            </a:r>
            <a:r>
              <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[Here, we would reject the alternative hypothesis] </a:t>
            </a:r>
            <a:endPar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descr="Text, letter&#10;&#10;Description automatically generated">
            <a:extLst>
              <a:ext uri="{FF2B5EF4-FFF2-40B4-BE49-F238E27FC236}">
                <a16:creationId xmlns:a16="http://schemas.microsoft.com/office/drawing/2014/main" id="{7CC97B73-C768-CC55-4B37-6B4EBBE8BE09}"/>
              </a:ext>
            </a:extLst>
          </p:cNvPr>
          <p:cNvPicPr>
            <a:picLocks noChangeAspect="1"/>
          </p:cNvPicPr>
          <p:nvPr/>
        </p:nvPicPr>
        <p:blipFill>
          <a:blip r:embed="rId3"/>
          <a:stretch>
            <a:fillRect/>
          </a:stretch>
        </p:blipFill>
        <p:spPr>
          <a:xfrm>
            <a:off x="433088" y="1088921"/>
            <a:ext cx="11322733" cy="303823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58168AC-8009-5832-94D9-772BA72200C8}"/>
                  </a:ext>
                </a:extLst>
              </p14:cNvPr>
              <p14:cNvContentPartPr/>
              <p14:nvPr/>
            </p14:nvContentPartPr>
            <p14:xfrm>
              <a:off x="409232" y="3934868"/>
              <a:ext cx="1314000" cy="156600"/>
            </p14:xfrm>
          </p:contentPart>
        </mc:Choice>
        <mc:Fallback xmlns="">
          <p:pic>
            <p:nvPicPr>
              <p:cNvPr id="5" name="Ink 4">
                <a:extLst>
                  <a:ext uri="{FF2B5EF4-FFF2-40B4-BE49-F238E27FC236}">
                    <a16:creationId xmlns:a16="http://schemas.microsoft.com/office/drawing/2014/main" id="{958168AC-8009-5832-94D9-772BA72200C8}"/>
                  </a:ext>
                </a:extLst>
              </p:cNvPr>
              <p:cNvPicPr/>
              <p:nvPr/>
            </p:nvPicPr>
            <p:blipFill>
              <a:blip r:embed="rId5"/>
              <a:stretch>
                <a:fillRect/>
              </a:stretch>
            </p:blipFill>
            <p:spPr>
              <a:xfrm>
                <a:off x="319592" y="3754868"/>
                <a:ext cx="149364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BCF52DD-149E-CF4C-7B77-D509C2C74F81}"/>
                  </a:ext>
                </a:extLst>
              </p14:cNvPr>
              <p14:cNvContentPartPr/>
              <p14:nvPr/>
            </p14:nvContentPartPr>
            <p14:xfrm>
              <a:off x="669152" y="3962228"/>
              <a:ext cx="360" cy="360"/>
            </p14:xfrm>
          </p:contentPart>
        </mc:Choice>
        <mc:Fallback xmlns="">
          <p:pic>
            <p:nvPicPr>
              <p:cNvPr id="6" name="Ink 5">
                <a:extLst>
                  <a:ext uri="{FF2B5EF4-FFF2-40B4-BE49-F238E27FC236}">
                    <a16:creationId xmlns:a16="http://schemas.microsoft.com/office/drawing/2014/main" id="{1BCF52DD-149E-CF4C-7B77-D509C2C74F81}"/>
                  </a:ext>
                </a:extLst>
              </p:cNvPr>
              <p:cNvPicPr/>
              <p:nvPr/>
            </p:nvPicPr>
            <p:blipFill>
              <a:blip r:embed="rId7"/>
              <a:stretch>
                <a:fillRect/>
              </a:stretch>
            </p:blipFill>
            <p:spPr>
              <a:xfrm>
                <a:off x="579512" y="378222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96D4AAD-4432-8019-2B25-B7D4497F89D0}"/>
                  </a:ext>
                </a:extLst>
              </p14:cNvPr>
              <p14:cNvContentPartPr/>
              <p14:nvPr/>
            </p14:nvContentPartPr>
            <p14:xfrm>
              <a:off x="700472" y="3959348"/>
              <a:ext cx="92880" cy="16560"/>
            </p14:xfrm>
          </p:contentPart>
        </mc:Choice>
        <mc:Fallback xmlns="">
          <p:pic>
            <p:nvPicPr>
              <p:cNvPr id="7" name="Ink 6">
                <a:extLst>
                  <a:ext uri="{FF2B5EF4-FFF2-40B4-BE49-F238E27FC236}">
                    <a16:creationId xmlns:a16="http://schemas.microsoft.com/office/drawing/2014/main" id="{B96D4AAD-4432-8019-2B25-B7D4497F89D0}"/>
                  </a:ext>
                </a:extLst>
              </p:cNvPr>
              <p:cNvPicPr/>
              <p:nvPr/>
            </p:nvPicPr>
            <p:blipFill>
              <a:blip r:embed="rId9"/>
              <a:stretch>
                <a:fillRect/>
              </a:stretch>
            </p:blipFill>
            <p:spPr>
              <a:xfrm>
                <a:off x="610832" y="3779348"/>
                <a:ext cx="27252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68F1AD-F4EE-DD3C-D091-A533A7131471}"/>
                  </a:ext>
                </a:extLst>
              </p14:cNvPr>
              <p14:cNvContentPartPr/>
              <p14:nvPr/>
            </p14:nvContentPartPr>
            <p14:xfrm>
              <a:off x="807752" y="3976988"/>
              <a:ext cx="794520" cy="20160"/>
            </p14:xfrm>
          </p:contentPart>
        </mc:Choice>
        <mc:Fallback xmlns="">
          <p:pic>
            <p:nvPicPr>
              <p:cNvPr id="8" name="Ink 7">
                <a:extLst>
                  <a:ext uri="{FF2B5EF4-FFF2-40B4-BE49-F238E27FC236}">
                    <a16:creationId xmlns:a16="http://schemas.microsoft.com/office/drawing/2014/main" id="{FB68F1AD-F4EE-DD3C-D091-A533A7131471}"/>
                  </a:ext>
                </a:extLst>
              </p:cNvPr>
              <p:cNvPicPr/>
              <p:nvPr/>
            </p:nvPicPr>
            <p:blipFill>
              <a:blip r:embed="rId11"/>
              <a:stretch>
                <a:fillRect/>
              </a:stretch>
            </p:blipFill>
            <p:spPr>
              <a:xfrm>
                <a:off x="718112" y="3797348"/>
                <a:ext cx="97416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9C1BBBAB-96FC-9DBB-B72E-DFE01330243A}"/>
                  </a:ext>
                </a:extLst>
              </p14:cNvPr>
              <p14:cNvContentPartPr/>
              <p14:nvPr/>
            </p14:nvContentPartPr>
            <p14:xfrm>
              <a:off x="467192" y="4005788"/>
              <a:ext cx="1337400" cy="27720"/>
            </p14:xfrm>
          </p:contentPart>
        </mc:Choice>
        <mc:Fallback xmlns="">
          <p:pic>
            <p:nvPicPr>
              <p:cNvPr id="9" name="Ink 8">
                <a:extLst>
                  <a:ext uri="{FF2B5EF4-FFF2-40B4-BE49-F238E27FC236}">
                    <a16:creationId xmlns:a16="http://schemas.microsoft.com/office/drawing/2014/main" id="{9C1BBBAB-96FC-9DBB-B72E-DFE01330243A}"/>
                  </a:ext>
                </a:extLst>
              </p:cNvPr>
              <p:cNvPicPr/>
              <p:nvPr/>
            </p:nvPicPr>
            <p:blipFill>
              <a:blip r:embed="rId13"/>
              <a:stretch>
                <a:fillRect/>
              </a:stretch>
            </p:blipFill>
            <p:spPr>
              <a:xfrm>
                <a:off x="377192" y="3826148"/>
                <a:ext cx="151704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A45EFF67-841D-62FC-63DA-773790B5409E}"/>
                  </a:ext>
                </a:extLst>
              </p14:cNvPr>
              <p14:cNvContentPartPr/>
              <p14:nvPr/>
            </p14:nvContentPartPr>
            <p14:xfrm>
              <a:off x="754832" y="4008668"/>
              <a:ext cx="1177560" cy="39960"/>
            </p14:xfrm>
          </p:contentPart>
        </mc:Choice>
        <mc:Fallback xmlns="">
          <p:pic>
            <p:nvPicPr>
              <p:cNvPr id="10" name="Ink 9">
                <a:extLst>
                  <a:ext uri="{FF2B5EF4-FFF2-40B4-BE49-F238E27FC236}">
                    <a16:creationId xmlns:a16="http://schemas.microsoft.com/office/drawing/2014/main" id="{A45EFF67-841D-62FC-63DA-773790B5409E}"/>
                  </a:ext>
                </a:extLst>
              </p:cNvPr>
              <p:cNvPicPr/>
              <p:nvPr/>
            </p:nvPicPr>
            <p:blipFill>
              <a:blip r:embed="rId15"/>
              <a:stretch>
                <a:fillRect/>
              </a:stretch>
            </p:blipFill>
            <p:spPr>
              <a:xfrm>
                <a:off x="664832" y="3828668"/>
                <a:ext cx="135720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6494EF3B-8442-48F6-F0B4-EE797D747AAA}"/>
                  </a:ext>
                </a:extLst>
              </p14:cNvPr>
              <p14:cNvContentPartPr/>
              <p14:nvPr/>
            </p14:nvContentPartPr>
            <p14:xfrm>
              <a:off x="693272" y="4062668"/>
              <a:ext cx="1213920" cy="2880"/>
            </p14:xfrm>
          </p:contentPart>
        </mc:Choice>
        <mc:Fallback xmlns="">
          <p:pic>
            <p:nvPicPr>
              <p:cNvPr id="11" name="Ink 10">
                <a:extLst>
                  <a:ext uri="{FF2B5EF4-FFF2-40B4-BE49-F238E27FC236}">
                    <a16:creationId xmlns:a16="http://schemas.microsoft.com/office/drawing/2014/main" id="{6494EF3B-8442-48F6-F0B4-EE797D747AAA}"/>
                  </a:ext>
                </a:extLst>
              </p:cNvPr>
              <p:cNvPicPr/>
              <p:nvPr/>
            </p:nvPicPr>
            <p:blipFill>
              <a:blip r:embed="rId17"/>
              <a:stretch>
                <a:fillRect/>
              </a:stretch>
            </p:blipFill>
            <p:spPr>
              <a:xfrm>
                <a:off x="603632" y="3882668"/>
                <a:ext cx="139356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ED7FECE9-1BF2-91A1-CF8D-E0DB2B86CB51}"/>
                  </a:ext>
                </a:extLst>
              </p14:cNvPr>
              <p14:cNvContentPartPr/>
              <p14:nvPr/>
            </p14:nvContentPartPr>
            <p14:xfrm>
              <a:off x="746912" y="4050788"/>
              <a:ext cx="893520" cy="6840"/>
            </p14:xfrm>
          </p:contentPart>
        </mc:Choice>
        <mc:Fallback xmlns="">
          <p:pic>
            <p:nvPicPr>
              <p:cNvPr id="12" name="Ink 11">
                <a:extLst>
                  <a:ext uri="{FF2B5EF4-FFF2-40B4-BE49-F238E27FC236}">
                    <a16:creationId xmlns:a16="http://schemas.microsoft.com/office/drawing/2014/main" id="{ED7FECE9-1BF2-91A1-CF8D-E0DB2B86CB51}"/>
                  </a:ext>
                </a:extLst>
              </p:cNvPr>
              <p:cNvPicPr/>
              <p:nvPr/>
            </p:nvPicPr>
            <p:blipFill>
              <a:blip r:embed="rId19"/>
              <a:stretch>
                <a:fillRect/>
              </a:stretch>
            </p:blipFill>
            <p:spPr>
              <a:xfrm>
                <a:off x="656912" y="3870788"/>
                <a:ext cx="10731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C216073F-5236-4573-2F79-BBCF5A44EF19}"/>
                  </a:ext>
                </a:extLst>
              </p14:cNvPr>
              <p14:cNvContentPartPr/>
              <p14:nvPr/>
            </p14:nvContentPartPr>
            <p14:xfrm>
              <a:off x="719552" y="4041428"/>
              <a:ext cx="1038960" cy="21240"/>
            </p14:xfrm>
          </p:contentPart>
        </mc:Choice>
        <mc:Fallback xmlns="">
          <p:pic>
            <p:nvPicPr>
              <p:cNvPr id="13" name="Ink 12">
                <a:extLst>
                  <a:ext uri="{FF2B5EF4-FFF2-40B4-BE49-F238E27FC236}">
                    <a16:creationId xmlns:a16="http://schemas.microsoft.com/office/drawing/2014/main" id="{C216073F-5236-4573-2F79-BBCF5A44EF19}"/>
                  </a:ext>
                </a:extLst>
              </p:cNvPr>
              <p:cNvPicPr/>
              <p:nvPr/>
            </p:nvPicPr>
            <p:blipFill>
              <a:blip r:embed="rId21"/>
              <a:stretch>
                <a:fillRect/>
              </a:stretch>
            </p:blipFill>
            <p:spPr>
              <a:xfrm>
                <a:off x="629912" y="3861428"/>
                <a:ext cx="121860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7EB46768-67C9-3D81-7C61-AD8298DB91EF}"/>
                  </a:ext>
                </a:extLst>
              </p14:cNvPr>
              <p14:cNvContentPartPr/>
              <p14:nvPr/>
            </p14:nvContentPartPr>
            <p14:xfrm>
              <a:off x="4091312" y="4197668"/>
              <a:ext cx="675720" cy="22680"/>
            </p14:xfrm>
          </p:contentPart>
        </mc:Choice>
        <mc:Fallback xmlns="">
          <p:pic>
            <p:nvPicPr>
              <p:cNvPr id="14" name="Ink 13">
                <a:extLst>
                  <a:ext uri="{FF2B5EF4-FFF2-40B4-BE49-F238E27FC236}">
                    <a16:creationId xmlns:a16="http://schemas.microsoft.com/office/drawing/2014/main" id="{7EB46768-67C9-3D81-7C61-AD8298DB91EF}"/>
                  </a:ext>
                </a:extLst>
              </p:cNvPr>
              <p:cNvPicPr/>
              <p:nvPr/>
            </p:nvPicPr>
            <p:blipFill>
              <a:blip r:embed="rId23"/>
              <a:stretch>
                <a:fillRect/>
              </a:stretch>
            </p:blipFill>
            <p:spPr>
              <a:xfrm>
                <a:off x="4001312" y="4018028"/>
                <a:ext cx="85536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D0E06739-C965-8C44-703A-1629495E3B26}"/>
                  </a:ext>
                </a:extLst>
              </p14:cNvPr>
              <p14:cNvContentPartPr/>
              <p14:nvPr/>
            </p14:nvContentPartPr>
            <p14:xfrm>
              <a:off x="4014992" y="4148348"/>
              <a:ext cx="511560" cy="30240"/>
            </p14:xfrm>
          </p:contentPart>
        </mc:Choice>
        <mc:Fallback xmlns="">
          <p:pic>
            <p:nvPicPr>
              <p:cNvPr id="15" name="Ink 14">
                <a:extLst>
                  <a:ext uri="{FF2B5EF4-FFF2-40B4-BE49-F238E27FC236}">
                    <a16:creationId xmlns:a16="http://schemas.microsoft.com/office/drawing/2014/main" id="{D0E06739-C965-8C44-703A-1629495E3B26}"/>
                  </a:ext>
                </a:extLst>
              </p:cNvPr>
              <p:cNvPicPr/>
              <p:nvPr/>
            </p:nvPicPr>
            <p:blipFill>
              <a:blip r:embed="rId25"/>
              <a:stretch>
                <a:fillRect/>
              </a:stretch>
            </p:blipFill>
            <p:spPr>
              <a:xfrm>
                <a:off x="3925352" y="3968348"/>
                <a:ext cx="6912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93DC8A80-8223-5EAF-B821-5B69758EB6C7}"/>
                  </a:ext>
                </a:extLst>
              </p14:cNvPr>
              <p14:cNvContentPartPr/>
              <p14:nvPr/>
            </p14:nvContentPartPr>
            <p14:xfrm>
              <a:off x="4200752" y="4105868"/>
              <a:ext cx="340200" cy="10800"/>
            </p14:xfrm>
          </p:contentPart>
        </mc:Choice>
        <mc:Fallback xmlns="">
          <p:pic>
            <p:nvPicPr>
              <p:cNvPr id="18" name="Ink 17">
                <a:extLst>
                  <a:ext uri="{FF2B5EF4-FFF2-40B4-BE49-F238E27FC236}">
                    <a16:creationId xmlns:a16="http://schemas.microsoft.com/office/drawing/2014/main" id="{93DC8A80-8223-5EAF-B821-5B69758EB6C7}"/>
                  </a:ext>
                </a:extLst>
              </p:cNvPr>
              <p:cNvPicPr/>
              <p:nvPr/>
            </p:nvPicPr>
            <p:blipFill>
              <a:blip r:embed="rId27"/>
              <a:stretch>
                <a:fillRect/>
              </a:stretch>
            </p:blipFill>
            <p:spPr>
              <a:xfrm>
                <a:off x="4111112" y="3926228"/>
                <a:ext cx="51984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F6D05D02-4131-CE6C-10E1-22E7A83B32C7}"/>
                  </a:ext>
                </a:extLst>
              </p14:cNvPr>
              <p14:cNvContentPartPr/>
              <p14:nvPr/>
            </p14:nvContentPartPr>
            <p14:xfrm>
              <a:off x="4199312" y="4124228"/>
              <a:ext cx="316080" cy="1800"/>
            </p14:xfrm>
          </p:contentPart>
        </mc:Choice>
        <mc:Fallback xmlns="">
          <p:pic>
            <p:nvPicPr>
              <p:cNvPr id="19" name="Ink 18">
                <a:extLst>
                  <a:ext uri="{FF2B5EF4-FFF2-40B4-BE49-F238E27FC236}">
                    <a16:creationId xmlns:a16="http://schemas.microsoft.com/office/drawing/2014/main" id="{F6D05D02-4131-CE6C-10E1-22E7A83B32C7}"/>
                  </a:ext>
                </a:extLst>
              </p:cNvPr>
              <p:cNvPicPr/>
              <p:nvPr/>
            </p:nvPicPr>
            <p:blipFill>
              <a:blip r:embed="rId29"/>
              <a:stretch>
                <a:fillRect/>
              </a:stretch>
            </p:blipFill>
            <p:spPr>
              <a:xfrm>
                <a:off x="4109672" y="3944228"/>
                <a:ext cx="49572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EEC01D01-86BC-5681-0A63-6817E69E3901}"/>
                  </a:ext>
                </a:extLst>
              </p14:cNvPr>
              <p14:cNvContentPartPr/>
              <p14:nvPr/>
            </p14:nvContentPartPr>
            <p14:xfrm>
              <a:off x="4141352" y="4108028"/>
              <a:ext cx="352440" cy="5760"/>
            </p14:xfrm>
          </p:contentPart>
        </mc:Choice>
        <mc:Fallback xmlns="">
          <p:pic>
            <p:nvPicPr>
              <p:cNvPr id="20" name="Ink 19">
                <a:extLst>
                  <a:ext uri="{FF2B5EF4-FFF2-40B4-BE49-F238E27FC236}">
                    <a16:creationId xmlns:a16="http://schemas.microsoft.com/office/drawing/2014/main" id="{EEC01D01-86BC-5681-0A63-6817E69E3901}"/>
                  </a:ext>
                </a:extLst>
              </p:cNvPr>
              <p:cNvPicPr/>
              <p:nvPr/>
            </p:nvPicPr>
            <p:blipFill>
              <a:blip r:embed="rId31"/>
              <a:stretch>
                <a:fillRect/>
              </a:stretch>
            </p:blipFill>
            <p:spPr>
              <a:xfrm>
                <a:off x="4051352" y="3928028"/>
                <a:ext cx="5320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EE00E0CB-A22D-B2ED-C91D-96BF4293DE5E}"/>
                  </a:ext>
                </a:extLst>
              </p14:cNvPr>
              <p14:cNvContentPartPr/>
              <p14:nvPr/>
            </p14:nvContentPartPr>
            <p14:xfrm>
              <a:off x="4125152" y="4102988"/>
              <a:ext cx="278640" cy="4680"/>
            </p14:xfrm>
          </p:contentPart>
        </mc:Choice>
        <mc:Fallback xmlns="">
          <p:pic>
            <p:nvPicPr>
              <p:cNvPr id="21" name="Ink 20">
                <a:extLst>
                  <a:ext uri="{FF2B5EF4-FFF2-40B4-BE49-F238E27FC236}">
                    <a16:creationId xmlns:a16="http://schemas.microsoft.com/office/drawing/2014/main" id="{EE00E0CB-A22D-B2ED-C91D-96BF4293DE5E}"/>
                  </a:ext>
                </a:extLst>
              </p:cNvPr>
              <p:cNvPicPr/>
              <p:nvPr/>
            </p:nvPicPr>
            <p:blipFill>
              <a:blip r:embed="rId33"/>
              <a:stretch>
                <a:fillRect/>
              </a:stretch>
            </p:blipFill>
            <p:spPr>
              <a:xfrm>
                <a:off x="4035152" y="3923348"/>
                <a:ext cx="458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4543006D-06BD-9E7F-1C03-8970B8973124}"/>
                  </a:ext>
                </a:extLst>
              </p14:cNvPr>
              <p14:cNvContentPartPr/>
              <p14:nvPr/>
            </p14:nvContentPartPr>
            <p14:xfrm>
              <a:off x="4118312" y="4107308"/>
              <a:ext cx="360" cy="360"/>
            </p14:xfrm>
          </p:contentPart>
        </mc:Choice>
        <mc:Fallback xmlns="">
          <p:pic>
            <p:nvPicPr>
              <p:cNvPr id="22" name="Ink 21">
                <a:extLst>
                  <a:ext uri="{FF2B5EF4-FFF2-40B4-BE49-F238E27FC236}">
                    <a16:creationId xmlns:a16="http://schemas.microsoft.com/office/drawing/2014/main" id="{4543006D-06BD-9E7F-1C03-8970B8973124}"/>
                  </a:ext>
                </a:extLst>
              </p:cNvPr>
              <p:cNvPicPr/>
              <p:nvPr/>
            </p:nvPicPr>
            <p:blipFill>
              <a:blip r:embed="rId7"/>
              <a:stretch>
                <a:fillRect/>
              </a:stretch>
            </p:blipFill>
            <p:spPr>
              <a:xfrm>
                <a:off x="4028312" y="39273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7466A0B4-4991-46CF-F09B-A1AC575F93FA}"/>
                  </a:ext>
                </a:extLst>
              </p14:cNvPr>
              <p14:cNvContentPartPr/>
              <p14:nvPr/>
            </p14:nvContentPartPr>
            <p14:xfrm>
              <a:off x="4124432" y="4102268"/>
              <a:ext cx="360" cy="360"/>
            </p14:xfrm>
          </p:contentPart>
        </mc:Choice>
        <mc:Fallback xmlns="">
          <p:pic>
            <p:nvPicPr>
              <p:cNvPr id="23" name="Ink 22">
                <a:extLst>
                  <a:ext uri="{FF2B5EF4-FFF2-40B4-BE49-F238E27FC236}">
                    <a16:creationId xmlns:a16="http://schemas.microsoft.com/office/drawing/2014/main" id="{7466A0B4-4991-46CF-F09B-A1AC575F93FA}"/>
                  </a:ext>
                </a:extLst>
              </p:cNvPr>
              <p:cNvPicPr/>
              <p:nvPr/>
            </p:nvPicPr>
            <p:blipFill>
              <a:blip r:embed="rId7"/>
              <a:stretch>
                <a:fillRect/>
              </a:stretch>
            </p:blipFill>
            <p:spPr>
              <a:xfrm>
                <a:off x="4034432" y="392262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4F33F4A4-08A2-5F0F-38CC-BE22635BE100}"/>
                  </a:ext>
                </a:extLst>
              </p14:cNvPr>
              <p14:cNvContentPartPr/>
              <p14:nvPr/>
            </p14:nvContentPartPr>
            <p14:xfrm>
              <a:off x="4124432" y="4101188"/>
              <a:ext cx="360" cy="360"/>
            </p14:xfrm>
          </p:contentPart>
        </mc:Choice>
        <mc:Fallback xmlns="">
          <p:pic>
            <p:nvPicPr>
              <p:cNvPr id="24" name="Ink 23">
                <a:extLst>
                  <a:ext uri="{FF2B5EF4-FFF2-40B4-BE49-F238E27FC236}">
                    <a16:creationId xmlns:a16="http://schemas.microsoft.com/office/drawing/2014/main" id="{4F33F4A4-08A2-5F0F-38CC-BE22635BE100}"/>
                  </a:ext>
                </a:extLst>
              </p:cNvPr>
              <p:cNvPicPr/>
              <p:nvPr/>
            </p:nvPicPr>
            <p:blipFill>
              <a:blip r:embed="rId7"/>
              <a:stretch>
                <a:fillRect/>
              </a:stretch>
            </p:blipFill>
            <p:spPr>
              <a:xfrm>
                <a:off x="4034432" y="39215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6EF08DA7-212B-735B-A267-090105E1FD74}"/>
                  </a:ext>
                </a:extLst>
              </p14:cNvPr>
              <p14:cNvContentPartPr/>
              <p14:nvPr/>
            </p14:nvContentPartPr>
            <p14:xfrm>
              <a:off x="4124432" y="4101188"/>
              <a:ext cx="360" cy="360"/>
            </p14:xfrm>
          </p:contentPart>
        </mc:Choice>
        <mc:Fallback xmlns="">
          <p:pic>
            <p:nvPicPr>
              <p:cNvPr id="25" name="Ink 24">
                <a:extLst>
                  <a:ext uri="{FF2B5EF4-FFF2-40B4-BE49-F238E27FC236}">
                    <a16:creationId xmlns:a16="http://schemas.microsoft.com/office/drawing/2014/main" id="{6EF08DA7-212B-735B-A267-090105E1FD74}"/>
                  </a:ext>
                </a:extLst>
              </p:cNvPr>
              <p:cNvPicPr/>
              <p:nvPr/>
            </p:nvPicPr>
            <p:blipFill>
              <a:blip r:embed="rId7"/>
              <a:stretch>
                <a:fillRect/>
              </a:stretch>
            </p:blipFill>
            <p:spPr>
              <a:xfrm>
                <a:off x="4034432" y="39215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4FBD64EF-5061-83A6-5C5E-951168F4AA0F}"/>
                  </a:ext>
                </a:extLst>
              </p14:cNvPr>
              <p14:cNvContentPartPr/>
              <p14:nvPr/>
            </p14:nvContentPartPr>
            <p14:xfrm>
              <a:off x="4124432" y="4101188"/>
              <a:ext cx="360" cy="360"/>
            </p14:xfrm>
          </p:contentPart>
        </mc:Choice>
        <mc:Fallback xmlns="">
          <p:pic>
            <p:nvPicPr>
              <p:cNvPr id="26" name="Ink 25">
                <a:extLst>
                  <a:ext uri="{FF2B5EF4-FFF2-40B4-BE49-F238E27FC236}">
                    <a16:creationId xmlns:a16="http://schemas.microsoft.com/office/drawing/2014/main" id="{4FBD64EF-5061-83A6-5C5E-951168F4AA0F}"/>
                  </a:ext>
                </a:extLst>
              </p:cNvPr>
              <p:cNvPicPr/>
              <p:nvPr/>
            </p:nvPicPr>
            <p:blipFill>
              <a:blip r:embed="rId7"/>
              <a:stretch>
                <a:fillRect/>
              </a:stretch>
            </p:blipFill>
            <p:spPr>
              <a:xfrm>
                <a:off x="4034432" y="39215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3139E251-C503-7421-A0A8-9621528073DC}"/>
                  </a:ext>
                </a:extLst>
              </p14:cNvPr>
              <p14:cNvContentPartPr/>
              <p14:nvPr/>
            </p14:nvContentPartPr>
            <p14:xfrm>
              <a:off x="4124432" y="4101188"/>
              <a:ext cx="360" cy="360"/>
            </p14:xfrm>
          </p:contentPart>
        </mc:Choice>
        <mc:Fallback xmlns="">
          <p:pic>
            <p:nvPicPr>
              <p:cNvPr id="27" name="Ink 26">
                <a:extLst>
                  <a:ext uri="{FF2B5EF4-FFF2-40B4-BE49-F238E27FC236}">
                    <a16:creationId xmlns:a16="http://schemas.microsoft.com/office/drawing/2014/main" id="{3139E251-C503-7421-A0A8-9621528073DC}"/>
                  </a:ext>
                </a:extLst>
              </p:cNvPr>
              <p:cNvPicPr/>
              <p:nvPr/>
            </p:nvPicPr>
            <p:blipFill>
              <a:blip r:embed="rId7"/>
              <a:stretch>
                <a:fillRect/>
              </a:stretch>
            </p:blipFill>
            <p:spPr>
              <a:xfrm>
                <a:off x="4034432" y="39215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95785699-F9C7-2260-7E17-A55C6CD90164}"/>
                  </a:ext>
                </a:extLst>
              </p14:cNvPr>
              <p14:cNvContentPartPr/>
              <p14:nvPr/>
            </p14:nvContentPartPr>
            <p14:xfrm>
              <a:off x="4124432" y="4101188"/>
              <a:ext cx="360" cy="360"/>
            </p14:xfrm>
          </p:contentPart>
        </mc:Choice>
        <mc:Fallback xmlns="">
          <p:pic>
            <p:nvPicPr>
              <p:cNvPr id="28" name="Ink 27">
                <a:extLst>
                  <a:ext uri="{FF2B5EF4-FFF2-40B4-BE49-F238E27FC236}">
                    <a16:creationId xmlns:a16="http://schemas.microsoft.com/office/drawing/2014/main" id="{95785699-F9C7-2260-7E17-A55C6CD90164}"/>
                  </a:ext>
                </a:extLst>
              </p:cNvPr>
              <p:cNvPicPr/>
              <p:nvPr/>
            </p:nvPicPr>
            <p:blipFill>
              <a:blip r:embed="rId7"/>
              <a:stretch>
                <a:fillRect/>
              </a:stretch>
            </p:blipFill>
            <p:spPr>
              <a:xfrm>
                <a:off x="4034432" y="39215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B27DF3A6-D496-CF6F-4190-2A12EFB8DB85}"/>
                  </a:ext>
                </a:extLst>
              </p14:cNvPr>
              <p14:cNvContentPartPr/>
              <p14:nvPr/>
            </p14:nvContentPartPr>
            <p14:xfrm>
              <a:off x="4124432" y="4101188"/>
              <a:ext cx="360" cy="360"/>
            </p14:xfrm>
          </p:contentPart>
        </mc:Choice>
        <mc:Fallback xmlns="">
          <p:pic>
            <p:nvPicPr>
              <p:cNvPr id="29" name="Ink 28">
                <a:extLst>
                  <a:ext uri="{FF2B5EF4-FFF2-40B4-BE49-F238E27FC236}">
                    <a16:creationId xmlns:a16="http://schemas.microsoft.com/office/drawing/2014/main" id="{B27DF3A6-D496-CF6F-4190-2A12EFB8DB85}"/>
                  </a:ext>
                </a:extLst>
              </p:cNvPr>
              <p:cNvPicPr/>
              <p:nvPr/>
            </p:nvPicPr>
            <p:blipFill>
              <a:blip r:embed="rId7"/>
              <a:stretch>
                <a:fillRect/>
              </a:stretch>
            </p:blipFill>
            <p:spPr>
              <a:xfrm>
                <a:off x="4034432" y="39215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1CD8D386-1C4A-60BF-71FF-5E65FE7FDAE6}"/>
                  </a:ext>
                </a:extLst>
              </p14:cNvPr>
              <p14:cNvContentPartPr/>
              <p14:nvPr/>
            </p14:nvContentPartPr>
            <p14:xfrm>
              <a:off x="4124432" y="4101188"/>
              <a:ext cx="360" cy="360"/>
            </p14:xfrm>
          </p:contentPart>
        </mc:Choice>
        <mc:Fallback xmlns="">
          <p:pic>
            <p:nvPicPr>
              <p:cNvPr id="30" name="Ink 29">
                <a:extLst>
                  <a:ext uri="{FF2B5EF4-FFF2-40B4-BE49-F238E27FC236}">
                    <a16:creationId xmlns:a16="http://schemas.microsoft.com/office/drawing/2014/main" id="{1CD8D386-1C4A-60BF-71FF-5E65FE7FDAE6}"/>
                  </a:ext>
                </a:extLst>
              </p:cNvPr>
              <p:cNvPicPr/>
              <p:nvPr/>
            </p:nvPicPr>
            <p:blipFill>
              <a:blip r:embed="rId7"/>
              <a:stretch>
                <a:fillRect/>
              </a:stretch>
            </p:blipFill>
            <p:spPr>
              <a:xfrm>
                <a:off x="4034432" y="39215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40E47D43-FC7B-EDE1-7EF8-37D629B238C2}"/>
                  </a:ext>
                </a:extLst>
              </p14:cNvPr>
              <p14:cNvContentPartPr/>
              <p14:nvPr/>
            </p14:nvContentPartPr>
            <p14:xfrm>
              <a:off x="4124432" y="4101188"/>
              <a:ext cx="52920" cy="360"/>
            </p14:xfrm>
          </p:contentPart>
        </mc:Choice>
        <mc:Fallback xmlns="">
          <p:pic>
            <p:nvPicPr>
              <p:cNvPr id="31" name="Ink 30">
                <a:extLst>
                  <a:ext uri="{FF2B5EF4-FFF2-40B4-BE49-F238E27FC236}">
                    <a16:creationId xmlns:a16="http://schemas.microsoft.com/office/drawing/2014/main" id="{40E47D43-FC7B-EDE1-7EF8-37D629B238C2}"/>
                  </a:ext>
                </a:extLst>
              </p:cNvPr>
              <p:cNvPicPr/>
              <p:nvPr/>
            </p:nvPicPr>
            <p:blipFill>
              <a:blip r:embed="rId44"/>
              <a:stretch>
                <a:fillRect/>
              </a:stretch>
            </p:blipFill>
            <p:spPr>
              <a:xfrm>
                <a:off x="4034432" y="3921548"/>
                <a:ext cx="2325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89B22D6C-B289-7FD0-E695-90C6EF313ACA}"/>
                  </a:ext>
                </a:extLst>
              </p14:cNvPr>
              <p14:cNvContentPartPr/>
              <p14:nvPr/>
            </p14:nvContentPartPr>
            <p14:xfrm>
              <a:off x="4221632" y="4101188"/>
              <a:ext cx="43920" cy="360"/>
            </p14:xfrm>
          </p:contentPart>
        </mc:Choice>
        <mc:Fallback xmlns="">
          <p:pic>
            <p:nvPicPr>
              <p:cNvPr id="32" name="Ink 31">
                <a:extLst>
                  <a:ext uri="{FF2B5EF4-FFF2-40B4-BE49-F238E27FC236}">
                    <a16:creationId xmlns:a16="http://schemas.microsoft.com/office/drawing/2014/main" id="{89B22D6C-B289-7FD0-E695-90C6EF313ACA}"/>
                  </a:ext>
                </a:extLst>
              </p:cNvPr>
              <p:cNvPicPr/>
              <p:nvPr/>
            </p:nvPicPr>
            <p:blipFill>
              <a:blip r:embed="rId46"/>
              <a:stretch>
                <a:fillRect/>
              </a:stretch>
            </p:blipFill>
            <p:spPr>
              <a:xfrm>
                <a:off x="4131632" y="3921548"/>
                <a:ext cx="2235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FC4164BB-3E22-80BA-A6F3-3C8439D44E29}"/>
                  </a:ext>
                </a:extLst>
              </p14:cNvPr>
              <p14:cNvContentPartPr/>
              <p14:nvPr/>
            </p14:nvContentPartPr>
            <p14:xfrm>
              <a:off x="4383632" y="4101188"/>
              <a:ext cx="52200" cy="2880"/>
            </p14:xfrm>
          </p:contentPart>
        </mc:Choice>
        <mc:Fallback xmlns="">
          <p:pic>
            <p:nvPicPr>
              <p:cNvPr id="33" name="Ink 32">
                <a:extLst>
                  <a:ext uri="{FF2B5EF4-FFF2-40B4-BE49-F238E27FC236}">
                    <a16:creationId xmlns:a16="http://schemas.microsoft.com/office/drawing/2014/main" id="{FC4164BB-3E22-80BA-A6F3-3C8439D44E29}"/>
                  </a:ext>
                </a:extLst>
              </p:cNvPr>
              <p:cNvPicPr/>
              <p:nvPr/>
            </p:nvPicPr>
            <p:blipFill>
              <a:blip r:embed="rId48"/>
              <a:stretch>
                <a:fillRect/>
              </a:stretch>
            </p:blipFill>
            <p:spPr>
              <a:xfrm>
                <a:off x="4293992" y="3921548"/>
                <a:ext cx="23184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035BD7D0-ECA8-36B0-D85C-EFACB28033A8}"/>
                  </a:ext>
                </a:extLst>
              </p14:cNvPr>
              <p14:cNvContentPartPr/>
              <p14:nvPr/>
            </p14:nvContentPartPr>
            <p14:xfrm>
              <a:off x="4271672" y="4107308"/>
              <a:ext cx="360" cy="360"/>
            </p14:xfrm>
          </p:contentPart>
        </mc:Choice>
        <mc:Fallback xmlns="">
          <p:pic>
            <p:nvPicPr>
              <p:cNvPr id="34" name="Ink 33">
                <a:extLst>
                  <a:ext uri="{FF2B5EF4-FFF2-40B4-BE49-F238E27FC236}">
                    <a16:creationId xmlns:a16="http://schemas.microsoft.com/office/drawing/2014/main" id="{035BD7D0-ECA8-36B0-D85C-EFACB28033A8}"/>
                  </a:ext>
                </a:extLst>
              </p:cNvPr>
              <p:cNvPicPr/>
              <p:nvPr/>
            </p:nvPicPr>
            <p:blipFill>
              <a:blip r:embed="rId7"/>
              <a:stretch>
                <a:fillRect/>
              </a:stretch>
            </p:blipFill>
            <p:spPr>
              <a:xfrm>
                <a:off x="4181672" y="39273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BF20AF99-08E1-02A8-25A5-86D58C12771C}"/>
                  </a:ext>
                </a:extLst>
              </p14:cNvPr>
              <p14:cNvContentPartPr/>
              <p14:nvPr/>
            </p14:nvContentPartPr>
            <p14:xfrm>
              <a:off x="4183472" y="4109828"/>
              <a:ext cx="43200" cy="1440"/>
            </p14:xfrm>
          </p:contentPart>
        </mc:Choice>
        <mc:Fallback xmlns="">
          <p:pic>
            <p:nvPicPr>
              <p:cNvPr id="35" name="Ink 34">
                <a:extLst>
                  <a:ext uri="{FF2B5EF4-FFF2-40B4-BE49-F238E27FC236}">
                    <a16:creationId xmlns:a16="http://schemas.microsoft.com/office/drawing/2014/main" id="{BF20AF99-08E1-02A8-25A5-86D58C12771C}"/>
                  </a:ext>
                </a:extLst>
              </p:cNvPr>
              <p:cNvPicPr/>
              <p:nvPr/>
            </p:nvPicPr>
            <p:blipFill>
              <a:blip r:embed="rId51"/>
              <a:stretch>
                <a:fillRect/>
              </a:stretch>
            </p:blipFill>
            <p:spPr>
              <a:xfrm>
                <a:off x="4093832" y="3929828"/>
                <a:ext cx="2228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C1697F79-BDB4-A080-C507-D4B6BCA534D0}"/>
                  </a:ext>
                </a:extLst>
              </p14:cNvPr>
              <p14:cNvContentPartPr/>
              <p14:nvPr/>
            </p14:nvContentPartPr>
            <p14:xfrm>
              <a:off x="4162232" y="4110908"/>
              <a:ext cx="360" cy="360"/>
            </p14:xfrm>
          </p:contentPart>
        </mc:Choice>
        <mc:Fallback xmlns="">
          <p:pic>
            <p:nvPicPr>
              <p:cNvPr id="36" name="Ink 35">
                <a:extLst>
                  <a:ext uri="{FF2B5EF4-FFF2-40B4-BE49-F238E27FC236}">
                    <a16:creationId xmlns:a16="http://schemas.microsoft.com/office/drawing/2014/main" id="{C1697F79-BDB4-A080-C507-D4B6BCA534D0}"/>
                  </a:ext>
                </a:extLst>
              </p:cNvPr>
              <p:cNvPicPr/>
              <p:nvPr/>
            </p:nvPicPr>
            <p:blipFill>
              <a:blip r:embed="rId7"/>
              <a:stretch>
                <a:fillRect/>
              </a:stretch>
            </p:blipFill>
            <p:spPr>
              <a:xfrm>
                <a:off x="4072592" y="393126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Ink 36">
                <a:extLst>
                  <a:ext uri="{FF2B5EF4-FFF2-40B4-BE49-F238E27FC236}">
                    <a16:creationId xmlns:a16="http://schemas.microsoft.com/office/drawing/2014/main" id="{F207C507-F396-116A-19BD-2005806D055A}"/>
                  </a:ext>
                </a:extLst>
              </p14:cNvPr>
              <p14:cNvContentPartPr/>
              <p14:nvPr/>
            </p14:nvContentPartPr>
            <p14:xfrm>
              <a:off x="4151432" y="4110908"/>
              <a:ext cx="105840" cy="360"/>
            </p14:xfrm>
          </p:contentPart>
        </mc:Choice>
        <mc:Fallback xmlns="">
          <p:pic>
            <p:nvPicPr>
              <p:cNvPr id="37" name="Ink 36">
                <a:extLst>
                  <a:ext uri="{FF2B5EF4-FFF2-40B4-BE49-F238E27FC236}">
                    <a16:creationId xmlns:a16="http://schemas.microsoft.com/office/drawing/2014/main" id="{F207C507-F396-116A-19BD-2005806D055A}"/>
                  </a:ext>
                </a:extLst>
              </p:cNvPr>
              <p:cNvPicPr/>
              <p:nvPr/>
            </p:nvPicPr>
            <p:blipFill>
              <a:blip r:embed="rId54"/>
              <a:stretch>
                <a:fillRect/>
              </a:stretch>
            </p:blipFill>
            <p:spPr>
              <a:xfrm>
                <a:off x="4061792" y="3931268"/>
                <a:ext cx="2854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Ink 37">
                <a:extLst>
                  <a:ext uri="{FF2B5EF4-FFF2-40B4-BE49-F238E27FC236}">
                    <a16:creationId xmlns:a16="http://schemas.microsoft.com/office/drawing/2014/main" id="{50826548-95B1-5E9E-8E37-3FF9A4B6E292}"/>
                  </a:ext>
                </a:extLst>
              </p14:cNvPr>
              <p14:cNvContentPartPr/>
              <p14:nvPr/>
            </p14:nvContentPartPr>
            <p14:xfrm>
              <a:off x="4004552" y="4105508"/>
              <a:ext cx="499320" cy="9000"/>
            </p14:xfrm>
          </p:contentPart>
        </mc:Choice>
        <mc:Fallback xmlns="">
          <p:pic>
            <p:nvPicPr>
              <p:cNvPr id="38" name="Ink 37">
                <a:extLst>
                  <a:ext uri="{FF2B5EF4-FFF2-40B4-BE49-F238E27FC236}">
                    <a16:creationId xmlns:a16="http://schemas.microsoft.com/office/drawing/2014/main" id="{50826548-95B1-5E9E-8E37-3FF9A4B6E292}"/>
                  </a:ext>
                </a:extLst>
              </p:cNvPr>
              <p:cNvPicPr/>
              <p:nvPr/>
            </p:nvPicPr>
            <p:blipFill>
              <a:blip r:embed="rId56"/>
              <a:stretch>
                <a:fillRect/>
              </a:stretch>
            </p:blipFill>
            <p:spPr>
              <a:xfrm>
                <a:off x="3914912" y="3925508"/>
                <a:ext cx="6789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Ink 38">
                <a:extLst>
                  <a:ext uri="{FF2B5EF4-FFF2-40B4-BE49-F238E27FC236}">
                    <a16:creationId xmlns:a16="http://schemas.microsoft.com/office/drawing/2014/main" id="{5F200880-4D08-A052-4C43-26F71E19C381}"/>
                  </a:ext>
                </a:extLst>
              </p14:cNvPr>
              <p14:cNvContentPartPr/>
              <p14:nvPr/>
            </p14:nvContentPartPr>
            <p14:xfrm>
              <a:off x="7876352" y="4020188"/>
              <a:ext cx="1044000" cy="26640"/>
            </p14:xfrm>
          </p:contentPart>
        </mc:Choice>
        <mc:Fallback xmlns="">
          <p:pic>
            <p:nvPicPr>
              <p:cNvPr id="39" name="Ink 38">
                <a:extLst>
                  <a:ext uri="{FF2B5EF4-FFF2-40B4-BE49-F238E27FC236}">
                    <a16:creationId xmlns:a16="http://schemas.microsoft.com/office/drawing/2014/main" id="{5F200880-4D08-A052-4C43-26F71E19C381}"/>
                  </a:ext>
                </a:extLst>
              </p:cNvPr>
              <p:cNvPicPr/>
              <p:nvPr/>
            </p:nvPicPr>
            <p:blipFill>
              <a:blip r:embed="rId58"/>
              <a:stretch>
                <a:fillRect/>
              </a:stretch>
            </p:blipFill>
            <p:spPr>
              <a:xfrm>
                <a:off x="7786712" y="3840188"/>
                <a:ext cx="122364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Ink 39">
                <a:extLst>
                  <a:ext uri="{FF2B5EF4-FFF2-40B4-BE49-F238E27FC236}">
                    <a16:creationId xmlns:a16="http://schemas.microsoft.com/office/drawing/2014/main" id="{537D5673-6BDB-F885-A316-74C85D2A6A2C}"/>
                  </a:ext>
                </a:extLst>
              </p14:cNvPr>
              <p14:cNvContentPartPr/>
              <p14:nvPr/>
            </p14:nvContentPartPr>
            <p14:xfrm>
              <a:off x="7741712" y="4051148"/>
              <a:ext cx="1279800" cy="9720"/>
            </p14:xfrm>
          </p:contentPart>
        </mc:Choice>
        <mc:Fallback xmlns="">
          <p:pic>
            <p:nvPicPr>
              <p:cNvPr id="40" name="Ink 39">
                <a:extLst>
                  <a:ext uri="{FF2B5EF4-FFF2-40B4-BE49-F238E27FC236}">
                    <a16:creationId xmlns:a16="http://schemas.microsoft.com/office/drawing/2014/main" id="{537D5673-6BDB-F885-A316-74C85D2A6A2C}"/>
                  </a:ext>
                </a:extLst>
              </p:cNvPr>
              <p:cNvPicPr/>
              <p:nvPr/>
            </p:nvPicPr>
            <p:blipFill>
              <a:blip r:embed="rId60"/>
              <a:stretch>
                <a:fillRect/>
              </a:stretch>
            </p:blipFill>
            <p:spPr>
              <a:xfrm>
                <a:off x="7651712" y="3871508"/>
                <a:ext cx="145944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Ink 40">
                <a:extLst>
                  <a:ext uri="{FF2B5EF4-FFF2-40B4-BE49-F238E27FC236}">
                    <a16:creationId xmlns:a16="http://schemas.microsoft.com/office/drawing/2014/main" id="{7D6A27AE-7579-8505-A608-ECCB2D830FA3}"/>
                  </a:ext>
                </a:extLst>
              </p14:cNvPr>
              <p14:cNvContentPartPr/>
              <p14:nvPr/>
            </p14:nvContentPartPr>
            <p14:xfrm>
              <a:off x="7679072" y="4059788"/>
              <a:ext cx="1041840" cy="7560"/>
            </p14:xfrm>
          </p:contentPart>
        </mc:Choice>
        <mc:Fallback xmlns="">
          <p:pic>
            <p:nvPicPr>
              <p:cNvPr id="41" name="Ink 40">
                <a:extLst>
                  <a:ext uri="{FF2B5EF4-FFF2-40B4-BE49-F238E27FC236}">
                    <a16:creationId xmlns:a16="http://schemas.microsoft.com/office/drawing/2014/main" id="{7D6A27AE-7579-8505-A608-ECCB2D830FA3}"/>
                  </a:ext>
                </a:extLst>
              </p:cNvPr>
              <p:cNvPicPr/>
              <p:nvPr/>
            </p:nvPicPr>
            <p:blipFill>
              <a:blip r:embed="rId62"/>
              <a:stretch>
                <a:fillRect/>
              </a:stretch>
            </p:blipFill>
            <p:spPr>
              <a:xfrm>
                <a:off x="7589072" y="3879788"/>
                <a:ext cx="122148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Ink 41">
                <a:extLst>
                  <a:ext uri="{FF2B5EF4-FFF2-40B4-BE49-F238E27FC236}">
                    <a16:creationId xmlns:a16="http://schemas.microsoft.com/office/drawing/2014/main" id="{169F0D69-7296-B956-AAC8-2B1CDBB7EF16}"/>
                  </a:ext>
                </a:extLst>
              </p14:cNvPr>
              <p14:cNvContentPartPr/>
              <p14:nvPr/>
            </p14:nvContentPartPr>
            <p14:xfrm>
              <a:off x="7806872" y="4065188"/>
              <a:ext cx="1046880" cy="20880"/>
            </p14:xfrm>
          </p:contentPart>
        </mc:Choice>
        <mc:Fallback xmlns="">
          <p:pic>
            <p:nvPicPr>
              <p:cNvPr id="42" name="Ink 41">
                <a:extLst>
                  <a:ext uri="{FF2B5EF4-FFF2-40B4-BE49-F238E27FC236}">
                    <a16:creationId xmlns:a16="http://schemas.microsoft.com/office/drawing/2014/main" id="{169F0D69-7296-B956-AAC8-2B1CDBB7EF16}"/>
                  </a:ext>
                </a:extLst>
              </p:cNvPr>
              <p:cNvPicPr/>
              <p:nvPr/>
            </p:nvPicPr>
            <p:blipFill>
              <a:blip r:embed="rId64"/>
              <a:stretch>
                <a:fillRect/>
              </a:stretch>
            </p:blipFill>
            <p:spPr>
              <a:xfrm>
                <a:off x="7716872" y="3885188"/>
                <a:ext cx="122652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Ink 42">
                <a:extLst>
                  <a:ext uri="{FF2B5EF4-FFF2-40B4-BE49-F238E27FC236}">
                    <a16:creationId xmlns:a16="http://schemas.microsoft.com/office/drawing/2014/main" id="{BEFADF7B-6FA5-E972-E898-1DA0AAAAF398}"/>
                  </a:ext>
                </a:extLst>
              </p14:cNvPr>
              <p14:cNvContentPartPr/>
              <p14:nvPr/>
            </p14:nvContentPartPr>
            <p14:xfrm>
              <a:off x="7795712" y="4069868"/>
              <a:ext cx="1053360" cy="23760"/>
            </p14:xfrm>
          </p:contentPart>
        </mc:Choice>
        <mc:Fallback xmlns="">
          <p:pic>
            <p:nvPicPr>
              <p:cNvPr id="43" name="Ink 42">
                <a:extLst>
                  <a:ext uri="{FF2B5EF4-FFF2-40B4-BE49-F238E27FC236}">
                    <a16:creationId xmlns:a16="http://schemas.microsoft.com/office/drawing/2014/main" id="{BEFADF7B-6FA5-E972-E898-1DA0AAAAF398}"/>
                  </a:ext>
                </a:extLst>
              </p:cNvPr>
              <p:cNvPicPr/>
              <p:nvPr/>
            </p:nvPicPr>
            <p:blipFill>
              <a:blip r:embed="rId66"/>
              <a:stretch>
                <a:fillRect/>
              </a:stretch>
            </p:blipFill>
            <p:spPr>
              <a:xfrm>
                <a:off x="7706072" y="3890228"/>
                <a:ext cx="123300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Ink 43">
                <a:extLst>
                  <a:ext uri="{FF2B5EF4-FFF2-40B4-BE49-F238E27FC236}">
                    <a16:creationId xmlns:a16="http://schemas.microsoft.com/office/drawing/2014/main" id="{0F6781C6-33C1-6915-BAAB-4AA6CDFDCAF9}"/>
                  </a:ext>
                </a:extLst>
              </p14:cNvPr>
              <p14:cNvContentPartPr/>
              <p14:nvPr/>
            </p14:nvContentPartPr>
            <p14:xfrm>
              <a:off x="7611032" y="4068428"/>
              <a:ext cx="1291320" cy="38520"/>
            </p14:xfrm>
          </p:contentPart>
        </mc:Choice>
        <mc:Fallback xmlns="">
          <p:pic>
            <p:nvPicPr>
              <p:cNvPr id="44" name="Ink 43">
                <a:extLst>
                  <a:ext uri="{FF2B5EF4-FFF2-40B4-BE49-F238E27FC236}">
                    <a16:creationId xmlns:a16="http://schemas.microsoft.com/office/drawing/2014/main" id="{0F6781C6-33C1-6915-BAAB-4AA6CDFDCAF9}"/>
                  </a:ext>
                </a:extLst>
              </p:cNvPr>
              <p:cNvPicPr/>
              <p:nvPr/>
            </p:nvPicPr>
            <p:blipFill>
              <a:blip r:embed="rId68"/>
              <a:stretch>
                <a:fillRect/>
              </a:stretch>
            </p:blipFill>
            <p:spPr>
              <a:xfrm>
                <a:off x="7521032" y="3888788"/>
                <a:ext cx="147096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Ink 44">
                <a:extLst>
                  <a:ext uri="{FF2B5EF4-FFF2-40B4-BE49-F238E27FC236}">
                    <a16:creationId xmlns:a16="http://schemas.microsoft.com/office/drawing/2014/main" id="{4CDD139F-6143-5EEC-86B5-1388B89CA6B4}"/>
                  </a:ext>
                </a:extLst>
              </p14:cNvPr>
              <p14:cNvContentPartPr/>
              <p14:nvPr/>
            </p14:nvContentPartPr>
            <p14:xfrm>
              <a:off x="7555592" y="4080308"/>
              <a:ext cx="1015560" cy="28440"/>
            </p14:xfrm>
          </p:contentPart>
        </mc:Choice>
        <mc:Fallback xmlns="">
          <p:pic>
            <p:nvPicPr>
              <p:cNvPr id="45" name="Ink 44">
                <a:extLst>
                  <a:ext uri="{FF2B5EF4-FFF2-40B4-BE49-F238E27FC236}">
                    <a16:creationId xmlns:a16="http://schemas.microsoft.com/office/drawing/2014/main" id="{4CDD139F-6143-5EEC-86B5-1388B89CA6B4}"/>
                  </a:ext>
                </a:extLst>
              </p:cNvPr>
              <p:cNvPicPr/>
              <p:nvPr/>
            </p:nvPicPr>
            <p:blipFill>
              <a:blip r:embed="rId70"/>
              <a:stretch>
                <a:fillRect/>
              </a:stretch>
            </p:blipFill>
            <p:spPr>
              <a:xfrm>
                <a:off x="7465952" y="3900668"/>
                <a:ext cx="119520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6" name="Ink 45">
                <a:extLst>
                  <a:ext uri="{FF2B5EF4-FFF2-40B4-BE49-F238E27FC236}">
                    <a16:creationId xmlns:a16="http://schemas.microsoft.com/office/drawing/2014/main" id="{B3EADF3B-0747-5B98-832C-BBF19D48F5EA}"/>
                  </a:ext>
                </a:extLst>
              </p14:cNvPr>
              <p14:cNvContentPartPr/>
              <p14:nvPr/>
            </p14:nvContentPartPr>
            <p14:xfrm>
              <a:off x="7633712" y="4075268"/>
              <a:ext cx="1064520" cy="32400"/>
            </p14:xfrm>
          </p:contentPart>
        </mc:Choice>
        <mc:Fallback xmlns="">
          <p:pic>
            <p:nvPicPr>
              <p:cNvPr id="46" name="Ink 45">
                <a:extLst>
                  <a:ext uri="{FF2B5EF4-FFF2-40B4-BE49-F238E27FC236}">
                    <a16:creationId xmlns:a16="http://schemas.microsoft.com/office/drawing/2014/main" id="{B3EADF3B-0747-5B98-832C-BBF19D48F5EA}"/>
                  </a:ext>
                </a:extLst>
              </p:cNvPr>
              <p:cNvPicPr/>
              <p:nvPr/>
            </p:nvPicPr>
            <p:blipFill>
              <a:blip r:embed="rId72"/>
              <a:stretch>
                <a:fillRect/>
              </a:stretch>
            </p:blipFill>
            <p:spPr>
              <a:xfrm>
                <a:off x="7544072" y="3895268"/>
                <a:ext cx="124416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Ink 46">
                <a:extLst>
                  <a:ext uri="{FF2B5EF4-FFF2-40B4-BE49-F238E27FC236}">
                    <a16:creationId xmlns:a16="http://schemas.microsoft.com/office/drawing/2014/main" id="{E43D63F4-78F4-A453-7EA4-53696DAFD98F}"/>
                  </a:ext>
                </a:extLst>
              </p14:cNvPr>
              <p14:cNvContentPartPr/>
              <p14:nvPr/>
            </p14:nvContentPartPr>
            <p14:xfrm>
              <a:off x="7699592" y="4067708"/>
              <a:ext cx="794160" cy="11880"/>
            </p14:xfrm>
          </p:contentPart>
        </mc:Choice>
        <mc:Fallback xmlns="">
          <p:pic>
            <p:nvPicPr>
              <p:cNvPr id="47" name="Ink 46">
                <a:extLst>
                  <a:ext uri="{FF2B5EF4-FFF2-40B4-BE49-F238E27FC236}">
                    <a16:creationId xmlns:a16="http://schemas.microsoft.com/office/drawing/2014/main" id="{E43D63F4-78F4-A453-7EA4-53696DAFD98F}"/>
                  </a:ext>
                </a:extLst>
              </p:cNvPr>
              <p:cNvPicPr/>
              <p:nvPr/>
            </p:nvPicPr>
            <p:blipFill>
              <a:blip r:embed="rId74"/>
              <a:stretch>
                <a:fillRect/>
              </a:stretch>
            </p:blipFill>
            <p:spPr>
              <a:xfrm>
                <a:off x="7609592" y="3887708"/>
                <a:ext cx="9738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 name="Ink 47">
                <a:extLst>
                  <a:ext uri="{FF2B5EF4-FFF2-40B4-BE49-F238E27FC236}">
                    <a16:creationId xmlns:a16="http://schemas.microsoft.com/office/drawing/2014/main" id="{8826A3EA-4ECC-60CD-DEFE-43B77F242C96}"/>
                  </a:ext>
                </a:extLst>
              </p14:cNvPr>
              <p14:cNvContentPartPr/>
              <p14:nvPr/>
            </p14:nvContentPartPr>
            <p14:xfrm>
              <a:off x="11465552" y="4122428"/>
              <a:ext cx="223920" cy="2160"/>
            </p14:xfrm>
          </p:contentPart>
        </mc:Choice>
        <mc:Fallback xmlns="">
          <p:pic>
            <p:nvPicPr>
              <p:cNvPr id="48" name="Ink 47">
                <a:extLst>
                  <a:ext uri="{FF2B5EF4-FFF2-40B4-BE49-F238E27FC236}">
                    <a16:creationId xmlns:a16="http://schemas.microsoft.com/office/drawing/2014/main" id="{8826A3EA-4ECC-60CD-DEFE-43B77F242C96}"/>
                  </a:ext>
                </a:extLst>
              </p:cNvPr>
              <p:cNvPicPr/>
              <p:nvPr/>
            </p:nvPicPr>
            <p:blipFill>
              <a:blip r:embed="rId76"/>
              <a:stretch>
                <a:fillRect/>
              </a:stretch>
            </p:blipFill>
            <p:spPr>
              <a:xfrm>
                <a:off x="11375552" y="3942788"/>
                <a:ext cx="40356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Ink 48">
                <a:extLst>
                  <a:ext uri="{FF2B5EF4-FFF2-40B4-BE49-F238E27FC236}">
                    <a16:creationId xmlns:a16="http://schemas.microsoft.com/office/drawing/2014/main" id="{6389D7FB-6FB8-4582-2382-A1CF97EBEF08}"/>
                  </a:ext>
                </a:extLst>
              </p14:cNvPr>
              <p14:cNvContentPartPr/>
              <p14:nvPr/>
            </p14:nvContentPartPr>
            <p14:xfrm>
              <a:off x="11399312" y="4119188"/>
              <a:ext cx="292320" cy="8280"/>
            </p14:xfrm>
          </p:contentPart>
        </mc:Choice>
        <mc:Fallback xmlns="">
          <p:pic>
            <p:nvPicPr>
              <p:cNvPr id="49" name="Ink 48">
                <a:extLst>
                  <a:ext uri="{FF2B5EF4-FFF2-40B4-BE49-F238E27FC236}">
                    <a16:creationId xmlns:a16="http://schemas.microsoft.com/office/drawing/2014/main" id="{6389D7FB-6FB8-4582-2382-A1CF97EBEF08}"/>
                  </a:ext>
                </a:extLst>
              </p:cNvPr>
              <p:cNvPicPr/>
              <p:nvPr/>
            </p:nvPicPr>
            <p:blipFill>
              <a:blip r:embed="rId78"/>
              <a:stretch>
                <a:fillRect/>
              </a:stretch>
            </p:blipFill>
            <p:spPr>
              <a:xfrm>
                <a:off x="11309672" y="3939548"/>
                <a:ext cx="47196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Ink 49">
                <a:extLst>
                  <a:ext uri="{FF2B5EF4-FFF2-40B4-BE49-F238E27FC236}">
                    <a16:creationId xmlns:a16="http://schemas.microsoft.com/office/drawing/2014/main" id="{DAC83363-2C31-454F-3662-2E39BB98D56B}"/>
                  </a:ext>
                </a:extLst>
              </p14:cNvPr>
              <p14:cNvContentPartPr/>
              <p14:nvPr/>
            </p14:nvContentPartPr>
            <p14:xfrm>
              <a:off x="11398592" y="4102988"/>
              <a:ext cx="247320" cy="24480"/>
            </p14:xfrm>
          </p:contentPart>
        </mc:Choice>
        <mc:Fallback xmlns="">
          <p:pic>
            <p:nvPicPr>
              <p:cNvPr id="50" name="Ink 49">
                <a:extLst>
                  <a:ext uri="{FF2B5EF4-FFF2-40B4-BE49-F238E27FC236}">
                    <a16:creationId xmlns:a16="http://schemas.microsoft.com/office/drawing/2014/main" id="{DAC83363-2C31-454F-3662-2E39BB98D56B}"/>
                  </a:ext>
                </a:extLst>
              </p:cNvPr>
              <p:cNvPicPr/>
              <p:nvPr/>
            </p:nvPicPr>
            <p:blipFill>
              <a:blip r:embed="rId80"/>
              <a:stretch>
                <a:fillRect/>
              </a:stretch>
            </p:blipFill>
            <p:spPr>
              <a:xfrm>
                <a:off x="11308592" y="3923348"/>
                <a:ext cx="42696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Ink 50">
                <a:extLst>
                  <a:ext uri="{FF2B5EF4-FFF2-40B4-BE49-F238E27FC236}">
                    <a16:creationId xmlns:a16="http://schemas.microsoft.com/office/drawing/2014/main" id="{B9023823-5982-8A27-6EF8-DE87AD4BD3F6}"/>
                  </a:ext>
                </a:extLst>
              </p14:cNvPr>
              <p14:cNvContentPartPr/>
              <p14:nvPr/>
            </p14:nvContentPartPr>
            <p14:xfrm>
              <a:off x="11577512" y="4096868"/>
              <a:ext cx="105480" cy="6480"/>
            </p14:xfrm>
          </p:contentPart>
        </mc:Choice>
        <mc:Fallback xmlns="">
          <p:pic>
            <p:nvPicPr>
              <p:cNvPr id="51" name="Ink 50">
                <a:extLst>
                  <a:ext uri="{FF2B5EF4-FFF2-40B4-BE49-F238E27FC236}">
                    <a16:creationId xmlns:a16="http://schemas.microsoft.com/office/drawing/2014/main" id="{B9023823-5982-8A27-6EF8-DE87AD4BD3F6}"/>
                  </a:ext>
                </a:extLst>
              </p:cNvPr>
              <p:cNvPicPr/>
              <p:nvPr/>
            </p:nvPicPr>
            <p:blipFill>
              <a:blip r:embed="rId82"/>
              <a:stretch>
                <a:fillRect/>
              </a:stretch>
            </p:blipFill>
            <p:spPr>
              <a:xfrm>
                <a:off x="11487512" y="3916868"/>
                <a:ext cx="2851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Ink 51">
                <a:extLst>
                  <a:ext uri="{FF2B5EF4-FFF2-40B4-BE49-F238E27FC236}">
                    <a16:creationId xmlns:a16="http://schemas.microsoft.com/office/drawing/2014/main" id="{A96717D0-3EEF-DE02-B86E-4990525EDA60}"/>
                  </a:ext>
                </a:extLst>
              </p14:cNvPr>
              <p14:cNvContentPartPr/>
              <p14:nvPr/>
            </p14:nvContentPartPr>
            <p14:xfrm>
              <a:off x="11532872" y="4097948"/>
              <a:ext cx="159120" cy="7920"/>
            </p14:xfrm>
          </p:contentPart>
        </mc:Choice>
        <mc:Fallback xmlns="">
          <p:pic>
            <p:nvPicPr>
              <p:cNvPr id="52" name="Ink 51">
                <a:extLst>
                  <a:ext uri="{FF2B5EF4-FFF2-40B4-BE49-F238E27FC236}">
                    <a16:creationId xmlns:a16="http://schemas.microsoft.com/office/drawing/2014/main" id="{A96717D0-3EEF-DE02-B86E-4990525EDA60}"/>
                  </a:ext>
                </a:extLst>
              </p:cNvPr>
              <p:cNvPicPr/>
              <p:nvPr/>
            </p:nvPicPr>
            <p:blipFill>
              <a:blip r:embed="rId84"/>
              <a:stretch>
                <a:fillRect/>
              </a:stretch>
            </p:blipFill>
            <p:spPr>
              <a:xfrm>
                <a:off x="11443232" y="3918308"/>
                <a:ext cx="33876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Ink 52">
                <a:extLst>
                  <a:ext uri="{FF2B5EF4-FFF2-40B4-BE49-F238E27FC236}">
                    <a16:creationId xmlns:a16="http://schemas.microsoft.com/office/drawing/2014/main" id="{04173753-6B0B-D5B2-CC38-C6DD8BB34890}"/>
                  </a:ext>
                </a:extLst>
              </p14:cNvPr>
              <p14:cNvContentPartPr/>
              <p14:nvPr/>
            </p14:nvContentPartPr>
            <p14:xfrm>
              <a:off x="11716472" y="4093988"/>
              <a:ext cx="360" cy="360"/>
            </p14:xfrm>
          </p:contentPart>
        </mc:Choice>
        <mc:Fallback xmlns="">
          <p:pic>
            <p:nvPicPr>
              <p:cNvPr id="53" name="Ink 52">
                <a:extLst>
                  <a:ext uri="{FF2B5EF4-FFF2-40B4-BE49-F238E27FC236}">
                    <a16:creationId xmlns:a16="http://schemas.microsoft.com/office/drawing/2014/main" id="{04173753-6B0B-D5B2-CC38-C6DD8BB34890}"/>
                  </a:ext>
                </a:extLst>
              </p:cNvPr>
              <p:cNvPicPr/>
              <p:nvPr/>
            </p:nvPicPr>
            <p:blipFill>
              <a:blip r:embed="rId7"/>
              <a:stretch>
                <a:fillRect/>
              </a:stretch>
            </p:blipFill>
            <p:spPr>
              <a:xfrm>
                <a:off x="11626472" y="391398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65F97F16-6B33-E8EC-28D8-42C4ED6C1C2F}"/>
                  </a:ext>
                </a:extLst>
              </p14:cNvPr>
              <p14:cNvContentPartPr/>
              <p14:nvPr/>
            </p14:nvContentPartPr>
            <p14:xfrm>
              <a:off x="11542952" y="4097948"/>
              <a:ext cx="68040" cy="2520"/>
            </p14:xfrm>
          </p:contentPart>
        </mc:Choice>
        <mc:Fallback xmlns="">
          <p:pic>
            <p:nvPicPr>
              <p:cNvPr id="54" name="Ink 53">
                <a:extLst>
                  <a:ext uri="{FF2B5EF4-FFF2-40B4-BE49-F238E27FC236}">
                    <a16:creationId xmlns:a16="http://schemas.microsoft.com/office/drawing/2014/main" id="{65F97F16-6B33-E8EC-28D8-42C4ED6C1C2F}"/>
                  </a:ext>
                </a:extLst>
              </p:cNvPr>
              <p:cNvPicPr/>
              <p:nvPr/>
            </p:nvPicPr>
            <p:blipFill>
              <a:blip r:embed="rId87"/>
              <a:stretch>
                <a:fillRect/>
              </a:stretch>
            </p:blipFill>
            <p:spPr>
              <a:xfrm>
                <a:off x="11453312" y="3918308"/>
                <a:ext cx="2476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38F05EAD-FE6B-1E03-AC56-D9D663AB59EB}"/>
                  </a:ext>
                </a:extLst>
              </p14:cNvPr>
              <p14:cNvContentPartPr/>
              <p14:nvPr/>
            </p14:nvContentPartPr>
            <p14:xfrm>
              <a:off x="11639792" y="4097228"/>
              <a:ext cx="360" cy="360"/>
            </p14:xfrm>
          </p:contentPart>
        </mc:Choice>
        <mc:Fallback xmlns="">
          <p:pic>
            <p:nvPicPr>
              <p:cNvPr id="55" name="Ink 54">
                <a:extLst>
                  <a:ext uri="{FF2B5EF4-FFF2-40B4-BE49-F238E27FC236}">
                    <a16:creationId xmlns:a16="http://schemas.microsoft.com/office/drawing/2014/main" id="{38F05EAD-FE6B-1E03-AC56-D9D663AB59EB}"/>
                  </a:ext>
                </a:extLst>
              </p:cNvPr>
              <p:cNvPicPr/>
              <p:nvPr/>
            </p:nvPicPr>
            <p:blipFill>
              <a:blip r:embed="rId7"/>
              <a:stretch>
                <a:fillRect/>
              </a:stretch>
            </p:blipFill>
            <p:spPr>
              <a:xfrm>
                <a:off x="11549792" y="3917228"/>
                <a:ext cx="180000" cy="360000"/>
              </a:xfrm>
              <a:prstGeom prst="rect">
                <a:avLst/>
              </a:prstGeom>
            </p:spPr>
          </p:pic>
        </mc:Fallback>
      </mc:AlternateContent>
      <p:sp>
        <p:nvSpPr>
          <p:cNvPr id="56" name="Rectangle 55">
            <a:extLst>
              <a:ext uri="{FF2B5EF4-FFF2-40B4-BE49-F238E27FC236}">
                <a16:creationId xmlns:a16="http://schemas.microsoft.com/office/drawing/2014/main" id="{04D4B87F-5270-AAB0-D0D3-B919AA3CD804}"/>
              </a:ext>
            </a:extLst>
          </p:cNvPr>
          <p:cNvSpPr/>
          <p:nvPr/>
        </p:nvSpPr>
        <p:spPr>
          <a:xfrm>
            <a:off x="4546185" y="1088921"/>
            <a:ext cx="7209636" cy="3384225"/>
          </a:xfrm>
          <a:prstGeom prst="rect">
            <a:avLst/>
          </a:prstGeom>
          <a:noFill/>
          <a:ln w="57150">
            <a:solidFill>
              <a:srgbClr val="FF3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13393DD1-3E6E-A42C-7F49-496643B490F9}"/>
              </a:ext>
            </a:extLst>
          </p:cNvPr>
          <p:cNvSpPr txBox="1"/>
          <p:nvPr/>
        </p:nvSpPr>
        <p:spPr>
          <a:xfrm>
            <a:off x="6511232" y="4569855"/>
            <a:ext cx="3774240" cy="307777"/>
          </a:xfrm>
          <a:prstGeom prst="rect">
            <a:avLst/>
          </a:prstGeom>
          <a:noFill/>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Scenario 2: US Population Density</a:t>
            </a:r>
          </a:p>
        </p:txBody>
      </p:sp>
      <p:sp>
        <p:nvSpPr>
          <p:cNvPr id="3" name="Slide Number Placeholder 3">
            <a:extLst>
              <a:ext uri="{FF2B5EF4-FFF2-40B4-BE49-F238E27FC236}">
                <a16:creationId xmlns:a16="http://schemas.microsoft.com/office/drawing/2014/main" id="{1294B5D5-5545-CBB3-3258-8DBC6E4F158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spTree>
    <p:extLst>
      <p:ext uri="{BB962C8B-B14F-4D97-AF65-F5344CB8AC3E}">
        <p14:creationId xmlns:p14="http://schemas.microsoft.com/office/powerpoint/2010/main" val="703546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black and white squares&#10;&#10;Description automatically generated">
            <a:extLst>
              <a:ext uri="{FF2B5EF4-FFF2-40B4-BE49-F238E27FC236}">
                <a16:creationId xmlns:a16="http://schemas.microsoft.com/office/drawing/2014/main" id="{05CBCB8C-DB41-FEC5-1C98-FA72BE084CB8}"/>
              </a:ext>
            </a:extLst>
          </p:cNvPr>
          <p:cNvPicPr>
            <a:picLocks noChangeAspect="1"/>
          </p:cNvPicPr>
          <p:nvPr/>
        </p:nvPicPr>
        <p:blipFill>
          <a:blip r:embed="rId3"/>
          <a:stretch>
            <a:fillRect/>
          </a:stretch>
        </p:blipFill>
        <p:spPr>
          <a:xfrm>
            <a:off x="1330594" y="1847489"/>
            <a:ext cx="9303492" cy="2704917"/>
          </a:xfrm>
          <a:prstGeom prst="rect">
            <a:avLst/>
          </a:prstGeom>
        </p:spPr>
      </p:pic>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3600" b="1" dirty="0">
                <a:latin typeface="Helvetica Neue Light" panose="02000403000000020004" pitchFamily="2" charset="0"/>
                <a:ea typeface="Helvetica Neue Light" panose="02000403000000020004" pitchFamily="2" charset="0"/>
              </a:rPr>
              <a:t>Statistical analysis: Moran’s I statistic [1]</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5" name="TextBox 4">
            <a:extLst>
              <a:ext uri="{FF2B5EF4-FFF2-40B4-BE49-F238E27FC236}">
                <a16:creationId xmlns:a16="http://schemas.microsoft.com/office/drawing/2014/main" id="{AFD9DF82-1582-89AB-4439-BFD9A26283FA}"/>
              </a:ext>
            </a:extLst>
          </p:cNvPr>
          <p:cNvSpPr txBox="1"/>
          <p:nvPr/>
        </p:nvSpPr>
        <p:spPr>
          <a:xfrm>
            <a:off x="276740" y="874802"/>
            <a:ext cx="11638520" cy="923330"/>
          </a:xfrm>
          <a:prstGeom prst="rect">
            <a:avLst/>
          </a:prstGeom>
          <a:solidFill>
            <a:schemeClr val="accent1">
              <a:lumMod val="60000"/>
              <a:lumOff val="40000"/>
            </a:schemeClr>
          </a:solidFill>
        </p:spPr>
        <p:txBody>
          <a:bodyPr wrap="square" rtlCol="0">
            <a:spAutoFit/>
          </a:bodyPr>
          <a:lstStyle/>
          <a:p>
            <a:r>
              <a:rPr lang="en-GB" dirty="0">
                <a:latin typeface="Helvetica Neue Thin" panose="020B0403020202020204" pitchFamily="34" charset="0"/>
                <a:ea typeface="Helvetica Neue Thin" panose="020B0403020202020204" pitchFamily="34" charset="0"/>
              </a:rPr>
              <a:t>In testing for evidence of spatial autocorrelation, the </a:t>
            </a:r>
            <a:r>
              <a:rPr lang="en-GB" b="1" dirty="0">
                <a:latin typeface="HELVETICA NEUE THIN" panose="020B0403020202020204" pitchFamily="34" charset="0"/>
                <a:ea typeface="HELVETICA NEUE THIN" panose="020B0403020202020204" pitchFamily="34" charset="0"/>
              </a:rPr>
              <a:t>Moran’s I statistic</a:t>
            </a:r>
            <a:r>
              <a:rPr lang="en-GB" b="1" dirty="0">
                <a:latin typeface="Helvetica Neue Thin" panose="020B0403020202020204" pitchFamily="34" charset="0"/>
                <a:ea typeface="Helvetica Neue Thin" panose="020B0403020202020204" pitchFamily="34" charset="0"/>
              </a:rPr>
              <a:t>, </a:t>
            </a:r>
            <a:r>
              <a:rPr lang="en-GB" dirty="0">
                <a:latin typeface="Helvetica Neue Thin" panose="020B0403020202020204" pitchFamily="34" charset="0"/>
                <a:ea typeface="Helvetica Neue Thin" panose="020B0403020202020204" pitchFamily="34" charset="0"/>
              </a:rPr>
              <a:t>which is a weighted correlation coefficient, is the statistical test used to detect departures from spatial randomness. Departures from randomness indicate spatial patterns such as clusters (+) or dispersed (-). This statistic is accompanied with a p-value to determine significance</a:t>
            </a:r>
          </a:p>
        </p:txBody>
      </p:sp>
      <p:sp>
        <p:nvSpPr>
          <p:cNvPr id="8" name="TextBox 7">
            <a:extLst>
              <a:ext uri="{FF2B5EF4-FFF2-40B4-BE49-F238E27FC236}">
                <a16:creationId xmlns:a16="http://schemas.microsoft.com/office/drawing/2014/main" id="{3A94DE49-F671-5655-EE81-666B08FAE4D0}"/>
              </a:ext>
            </a:extLst>
          </p:cNvPr>
          <p:cNvSpPr txBox="1"/>
          <p:nvPr/>
        </p:nvSpPr>
        <p:spPr>
          <a:xfrm>
            <a:off x="357352" y="4842249"/>
            <a:ext cx="184731" cy="369332"/>
          </a:xfrm>
          <a:prstGeom prst="rect">
            <a:avLst/>
          </a:prstGeom>
          <a:noFill/>
        </p:spPr>
        <p:txBody>
          <a:bodyPr wrap="none" rtlCol="0">
            <a:spAutoFit/>
          </a:bodyPr>
          <a:lstStyle/>
          <a:p>
            <a:endParaRPr lang="en-GB" dirty="0"/>
          </a:p>
        </p:txBody>
      </p:sp>
      <p:sp>
        <p:nvSpPr>
          <p:cNvPr id="9" name="TextBox 8">
            <a:extLst>
              <a:ext uri="{FF2B5EF4-FFF2-40B4-BE49-F238E27FC236}">
                <a16:creationId xmlns:a16="http://schemas.microsoft.com/office/drawing/2014/main" id="{CE5078FD-7EC3-D024-9602-A2FDF0DB7EF8}"/>
              </a:ext>
            </a:extLst>
          </p:cNvPr>
          <p:cNvSpPr txBox="1"/>
          <p:nvPr/>
        </p:nvSpPr>
        <p:spPr>
          <a:xfrm>
            <a:off x="387166" y="4652344"/>
            <a:ext cx="11190348" cy="2031325"/>
          </a:xfrm>
          <a:prstGeom prst="rect">
            <a:avLst/>
          </a:prstGeom>
          <a:noFill/>
        </p:spPr>
        <p:txBody>
          <a:bodyPr wrap="square" rtlCol="0">
            <a:spAutoFit/>
          </a:bodyPr>
          <a:lstStyle/>
          <a:p>
            <a:pPr marL="285750" indent="-285750">
              <a:buFont typeface="Wingdings" pitchFamily="2" charset="2"/>
              <a:buChar char="§"/>
            </a:pPr>
            <a:r>
              <a:rPr lang="en-GB" dirty="0">
                <a:latin typeface="Helvetica Neue Thin" panose="020B0403020202020204" pitchFamily="34" charset="0"/>
                <a:ea typeface="Helvetica Neue Thin" panose="020B0403020202020204" pitchFamily="34" charset="0"/>
              </a:rPr>
              <a:t>Positive Moran’s I value is when spatial autocorrelation generally indicates that nearby area have similar values, indicating spatial clustering. </a:t>
            </a:r>
            <a:r>
              <a:rPr lang="en-GB" b="1" dirty="0">
                <a:latin typeface="Helvetica Neue Thin" panose="020B0403020202020204" pitchFamily="34" charset="0"/>
                <a:ea typeface="Helvetica Neue Thin" panose="020B0403020202020204" pitchFamily="34" charset="0"/>
              </a:rPr>
              <a:t>This is a spatial pattern!</a:t>
            </a:r>
          </a:p>
          <a:p>
            <a:pPr marL="285750" indent="-285750">
              <a:buFont typeface="Wingdings" pitchFamily="2" charset="2"/>
              <a:buChar char="§"/>
            </a:pPr>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dirty="0">
                <a:latin typeface="Helvetica Neue Thin" panose="020B0403020202020204" pitchFamily="34" charset="0"/>
                <a:ea typeface="Helvetica Neue Thin" panose="020B0403020202020204" pitchFamily="34" charset="0"/>
              </a:rPr>
              <a:t>Negative Moran’s I spatial autocorrelation generally indicates that nearby area have dissimilar values, this is dispersion of values is indeed a </a:t>
            </a:r>
            <a:r>
              <a:rPr lang="en-GB" b="1" dirty="0">
                <a:latin typeface="Helvetica Neue Thin" panose="020B0403020202020204" pitchFamily="34" charset="0"/>
                <a:ea typeface="Helvetica Neue Thin" panose="020B0403020202020204" pitchFamily="34" charset="0"/>
              </a:rPr>
              <a:t>spatial pattern!</a:t>
            </a:r>
          </a:p>
          <a:p>
            <a:pPr marL="285750" indent="-285750">
              <a:buFont typeface="Wingdings" pitchFamily="2" charset="2"/>
              <a:buChar char="§"/>
            </a:pPr>
            <a:endParaRPr lang="en-GB" b="1" dirty="0">
              <a:latin typeface="Helvetica Neue Thin" panose="020B0403020202020204" pitchFamily="34" charset="0"/>
              <a:ea typeface="Helvetica Neue Thin" panose="020B0403020202020204" pitchFamily="34" charset="0"/>
              <a:cs typeface="Helvetica Neue" panose="02000503000000020004" pitchFamily="2" charset="0"/>
            </a:endParaRPr>
          </a:p>
          <a:p>
            <a:pPr marL="285750" indent="-285750">
              <a:buFont typeface="Wingdings" pitchFamily="2" charset="2"/>
              <a:buChar char="§"/>
            </a:pPr>
            <a:r>
              <a:rPr lang="en-GB" dirty="0">
                <a:latin typeface="Helvetica Neue Thin" panose="020B0403020202020204" pitchFamily="34" charset="0"/>
                <a:ea typeface="Helvetica Neue Thin" panose="020B0403020202020204" pitchFamily="34" charset="0"/>
              </a:rPr>
              <a:t>A Moran’s I value closer to 0 means no evidence of spatial autocorrelation. </a:t>
            </a:r>
            <a:r>
              <a:rPr lang="en-GB" b="1" dirty="0">
                <a:latin typeface="Helvetica Neue Thin" panose="020B0403020202020204" pitchFamily="34" charset="0"/>
                <a:ea typeface="Helvetica Neue Thin" panose="020B0403020202020204" pitchFamily="34" charset="0"/>
              </a:rPr>
              <a:t>No discernible spatial pattern!</a:t>
            </a:r>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TextBox 17">
            <a:extLst>
              <a:ext uri="{FF2B5EF4-FFF2-40B4-BE49-F238E27FC236}">
                <a16:creationId xmlns:a16="http://schemas.microsoft.com/office/drawing/2014/main" id="{D4B07439-0966-77B9-4C53-6DFFCA9F2650}"/>
              </a:ext>
            </a:extLst>
          </p:cNvPr>
          <p:cNvSpPr txBox="1"/>
          <p:nvPr/>
        </p:nvSpPr>
        <p:spPr>
          <a:xfrm>
            <a:off x="1983612" y="3987201"/>
            <a:ext cx="593124" cy="369332"/>
          </a:xfrm>
          <a:prstGeom prst="rect">
            <a:avLst/>
          </a:prstGeom>
          <a:noFill/>
        </p:spPr>
        <p:txBody>
          <a:bodyPr wrap="square" rtlCol="0">
            <a:spAutoFit/>
          </a:bodyPr>
          <a:lstStyle/>
          <a:p>
            <a:pPr algn="ctr"/>
            <a:r>
              <a:rPr lang="en-GB" b="1" dirty="0">
                <a:latin typeface="Helvetica Neue Thin" panose="020B0403020202020204" pitchFamily="34" charset="0"/>
                <a:ea typeface="Helvetica Neue Thin" panose="020B0403020202020204" pitchFamily="34" charset="0"/>
              </a:rPr>
              <a:t>-1</a:t>
            </a:r>
            <a:endParaRPr lang="en-GB" b="1" dirty="0">
              <a:latin typeface="HELVETICA NEUE THIN" panose="020B0403020202020204" pitchFamily="34" charset="0"/>
              <a:ea typeface="HELVETICA NEUE THIN" panose="020B0403020202020204" pitchFamily="34" charset="0"/>
            </a:endParaRPr>
          </a:p>
        </p:txBody>
      </p:sp>
      <p:sp>
        <p:nvSpPr>
          <p:cNvPr id="19" name="TextBox 18">
            <a:extLst>
              <a:ext uri="{FF2B5EF4-FFF2-40B4-BE49-F238E27FC236}">
                <a16:creationId xmlns:a16="http://schemas.microsoft.com/office/drawing/2014/main" id="{0DD1C45F-5F20-C99B-E1C4-9644A743C780}"/>
              </a:ext>
            </a:extLst>
          </p:cNvPr>
          <p:cNvSpPr txBox="1"/>
          <p:nvPr/>
        </p:nvSpPr>
        <p:spPr>
          <a:xfrm>
            <a:off x="9373318" y="3987201"/>
            <a:ext cx="593124" cy="369332"/>
          </a:xfrm>
          <a:prstGeom prst="rect">
            <a:avLst/>
          </a:prstGeom>
          <a:noFill/>
        </p:spPr>
        <p:txBody>
          <a:bodyPr wrap="square" rtlCol="0">
            <a:spAutoFit/>
          </a:bodyPr>
          <a:lstStyle/>
          <a:p>
            <a:pPr algn="ctr"/>
            <a:r>
              <a:rPr lang="en-GB" b="1" dirty="0">
                <a:latin typeface="Helvetica Neue Thin" panose="020B0403020202020204" pitchFamily="34" charset="0"/>
                <a:ea typeface="Helvetica Neue Thin" panose="020B0403020202020204" pitchFamily="34" charset="0"/>
              </a:rPr>
              <a:t>+1</a:t>
            </a:r>
            <a:endParaRPr lang="en-GB" b="1" dirty="0">
              <a:latin typeface="HELVETICA NEUE THIN" panose="020B0403020202020204" pitchFamily="34" charset="0"/>
              <a:ea typeface="HELVETICA NEUE THIN" panose="020B0403020202020204" pitchFamily="34" charset="0"/>
            </a:endParaRPr>
          </a:p>
        </p:txBody>
      </p:sp>
      <p:sp>
        <p:nvSpPr>
          <p:cNvPr id="20" name="TextBox 19">
            <a:extLst>
              <a:ext uri="{FF2B5EF4-FFF2-40B4-BE49-F238E27FC236}">
                <a16:creationId xmlns:a16="http://schemas.microsoft.com/office/drawing/2014/main" id="{64B5AB1B-2F07-E76C-9CF3-B1A9A91AB158}"/>
              </a:ext>
            </a:extLst>
          </p:cNvPr>
          <p:cNvSpPr txBox="1"/>
          <p:nvPr/>
        </p:nvSpPr>
        <p:spPr>
          <a:xfrm>
            <a:off x="5554360" y="3987201"/>
            <a:ext cx="593124" cy="369332"/>
          </a:xfrm>
          <a:prstGeom prst="rect">
            <a:avLst/>
          </a:prstGeom>
          <a:noFill/>
        </p:spPr>
        <p:txBody>
          <a:bodyPr wrap="square" rtlCol="0">
            <a:spAutoFit/>
          </a:bodyPr>
          <a:lstStyle/>
          <a:p>
            <a:pPr algn="ctr"/>
            <a:r>
              <a:rPr lang="en-GB" b="1" dirty="0">
                <a:latin typeface="Helvetica Neue Thin" panose="020B0403020202020204" pitchFamily="34" charset="0"/>
                <a:ea typeface="Helvetica Neue Thin" panose="020B0403020202020204" pitchFamily="34" charset="0"/>
              </a:rPr>
              <a:t>0</a:t>
            </a:r>
            <a:endParaRPr lang="en-GB" b="1" dirty="0">
              <a:latin typeface="HELVETICA NEUE THIN" panose="020B0403020202020204" pitchFamily="34" charset="0"/>
              <a:ea typeface="HELVETICA NEUE THIN" panose="020B0403020202020204" pitchFamily="34" charset="0"/>
            </a:endParaRPr>
          </a:p>
        </p:txBody>
      </p:sp>
      <p:sp>
        <p:nvSpPr>
          <p:cNvPr id="21" name="TextBox 20">
            <a:extLst>
              <a:ext uri="{FF2B5EF4-FFF2-40B4-BE49-F238E27FC236}">
                <a16:creationId xmlns:a16="http://schemas.microsoft.com/office/drawing/2014/main" id="{A0A9FFF9-F58C-A1CA-EB76-A9017CAB9296}"/>
              </a:ext>
            </a:extLst>
          </p:cNvPr>
          <p:cNvSpPr txBox="1"/>
          <p:nvPr/>
        </p:nvSpPr>
        <p:spPr>
          <a:xfrm>
            <a:off x="163080" y="3987201"/>
            <a:ext cx="1626531"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Moran’s I statistic:</a:t>
            </a:r>
          </a:p>
        </p:txBody>
      </p:sp>
      <p:sp>
        <p:nvSpPr>
          <p:cNvPr id="22" name="TextBox 21">
            <a:extLst>
              <a:ext uri="{FF2B5EF4-FFF2-40B4-BE49-F238E27FC236}">
                <a16:creationId xmlns:a16="http://schemas.microsoft.com/office/drawing/2014/main" id="{A2219AFE-6122-3B07-E0B9-3983A9F994C7}"/>
              </a:ext>
            </a:extLst>
          </p:cNvPr>
          <p:cNvSpPr txBox="1"/>
          <p:nvPr/>
        </p:nvSpPr>
        <p:spPr>
          <a:xfrm>
            <a:off x="4761042" y="3753178"/>
            <a:ext cx="2271201"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Random</a:t>
            </a:r>
          </a:p>
        </p:txBody>
      </p:sp>
      <p:sp>
        <p:nvSpPr>
          <p:cNvPr id="2" name="Slide Number Placeholder 3">
            <a:extLst>
              <a:ext uri="{FF2B5EF4-FFF2-40B4-BE49-F238E27FC236}">
                <a16:creationId xmlns:a16="http://schemas.microsoft.com/office/drawing/2014/main" id="{B61F7555-9055-7A3E-8BC3-81FEBC57031F}"/>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sp>
        <p:nvSpPr>
          <p:cNvPr id="7" name="TextBox 6">
            <a:extLst>
              <a:ext uri="{FF2B5EF4-FFF2-40B4-BE49-F238E27FC236}">
                <a16:creationId xmlns:a16="http://schemas.microsoft.com/office/drawing/2014/main" id="{F898F3BD-684B-B27C-0533-13ADED87E084}"/>
              </a:ext>
            </a:extLst>
          </p:cNvPr>
          <p:cNvSpPr txBox="1"/>
          <p:nvPr/>
        </p:nvSpPr>
        <p:spPr>
          <a:xfrm>
            <a:off x="1159199" y="3753178"/>
            <a:ext cx="2271201"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Dispersed</a:t>
            </a:r>
          </a:p>
        </p:txBody>
      </p:sp>
      <p:sp>
        <p:nvSpPr>
          <p:cNvPr id="10" name="TextBox 9">
            <a:extLst>
              <a:ext uri="{FF2B5EF4-FFF2-40B4-BE49-F238E27FC236}">
                <a16:creationId xmlns:a16="http://schemas.microsoft.com/office/drawing/2014/main" id="{A2A9A24F-3156-18AA-CCF2-1B4D25FF2C7A}"/>
              </a:ext>
            </a:extLst>
          </p:cNvPr>
          <p:cNvSpPr txBox="1"/>
          <p:nvPr/>
        </p:nvSpPr>
        <p:spPr>
          <a:xfrm>
            <a:off x="8534280" y="3752566"/>
            <a:ext cx="2271201"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Clustered</a:t>
            </a:r>
          </a:p>
        </p:txBody>
      </p:sp>
    </p:spTree>
    <p:extLst>
      <p:ext uri="{BB962C8B-B14F-4D97-AF65-F5344CB8AC3E}">
        <p14:creationId xmlns:p14="http://schemas.microsoft.com/office/powerpoint/2010/main" val="757625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11638520"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3600" b="1" dirty="0">
                <a:latin typeface="Helvetica Neue Light" panose="02000403000000020004" pitchFamily="2" charset="0"/>
                <a:ea typeface="Helvetica Neue Light" panose="02000403000000020004" pitchFamily="2" charset="0"/>
              </a:rPr>
              <a:t>Statistical analysis: Moran’s I statistic [2]</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5" name="TextBox 4">
            <a:extLst>
              <a:ext uri="{FF2B5EF4-FFF2-40B4-BE49-F238E27FC236}">
                <a16:creationId xmlns:a16="http://schemas.microsoft.com/office/drawing/2014/main" id="{AFD9DF82-1582-89AB-4439-BFD9A26283FA}"/>
              </a:ext>
            </a:extLst>
          </p:cNvPr>
          <p:cNvSpPr txBox="1"/>
          <p:nvPr/>
        </p:nvSpPr>
        <p:spPr>
          <a:xfrm>
            <a:off x="276740" y="840244"/>
            <a:ext cx="11493396" cy="1200329"/>
          </a:xfrm>
          <a:prstGeom prst="rect">
            <a:avLst/>
          </a:prstGeom>
          <a:solidFill>
            <a:schemeClr val="accent1">
              <a:lumMod val="60000"/>
              <a:lumOff val="40000"/>
            </a:schemeClr>
          </a:solidFill>
        </p:spPr>
        <p:txBody>
          <a:bodyPr wrap="square" rtlCol="0">
            <a:spAutoFit/>
          </a:bodyPr>
          <a:lstStyle/>
          <a:p>
            <a:r>
              <a:rPr lang="en-GB" dirty="0">
                <a:latin typeface="Helvetica Neue Thin" panose="020B0403020202020204" pitchFamily="34" charset="0"/>
                <a:ea typeface="Helvetica Neue Thin" panose="020B0403020202020204" pitchFamily="34" charset="0"/>
              </a:rPr>
              <a:t>In testing for evidence of spatial autocorrelation, the </a:t>
            </a:r>
            <a:r>
              <a:rPr lang="en-GB" b="1" dirty="0">
                <a:latin typeface="HELVETICA NEUE THIN" panose="020B0403020202020204" pitchFamily="34" charset="0"/>
                <a:ea typeface="HELVETICA NEUE THIN" panose="020B0403020202020204" pitchFamily="34" charset="0"/>
              </a:rPr>
              <a:t>Moran’s I statistic</a:t>
            </a:r>
            <a:r>
              <a:rPr lang="en-GB" b="1" dirty="0">
                <a:latin typeface="Helvetica Neue Thin" panose="020B0403020202020204" pitchFamily="34" charset="0"/>
                <a:ea typeface="Helvetica Neue Thin" panose="020B0403020202020204" pitchFamily="34" charset="0"/>
              </a:rPr>
              <a:t>, </a:t>
            </a:r>
            <a:r>
              <a:rPr lang="en-GB" dirty="0">
                <a:latin typeface="Helvetica Neue Thin" panose="020B0403020202020204" pitchFamily="34" charset="0"/>
                <a:ea typeface="Helvetica Neue Thin" panose="020B0403020202020204" pitchFamily="34" charset="0"/>
              </a:rPr>
              <a:t>which is a weighted correlation coefficient, is the statistical test used to detect departures from spatial randomness. Departures from randomness indicate spatial patterns such as clusters (+) or dispersed (-). This statistic is accompanied with a p-value to determine significance</a:t>
            </a:r>
          </a:p>
        </p:txBody>
      </p:sp>
      <p:sp>
        <p:nvSpPr>
          <p:cNvPr id="8" name="TextBox 7">
            <a:extLst>
              <a:ext uri="{FF2B5EF4-FFF2-40B4-BE49-F238E27FC236}">
                <a16:creationId xmlns:a16="http://schemas.microsoft.com/office/drawing/2014/main" id="{3A94DE49-F671-5655-EE81-666B08FAE4D0}"/>
              </a:ext>
            </a:extLst>
          </p:cNvPr>
          <p:cNvSpPr txBox="1"/>
          <p:nvPr/>
        </p:nvSpPr>
        <p:spPr>
          <a:xfrm>
            <a:off x="357352" y="4842249"/>
            <a:ext cx="184731" cy="369332"/>
          </a:xfrm>
          <a:prstGeom prst="rect">
            <a:avLst/>
          </a:prstGeom>
          <a:noFill/>
        </p:spPr>
        <p:txBody>
          <a:bodyPr wrap="none" rtlCol="0">
            <a:spAutoFit/>
          </a:bodyPr>
          <a:lstStyle/>
          <a:p>
            <a:endParaRPr lang="en-GB" dirty="0"/>
          </a:p>
        </p:txBody>
      </p:sp>
      <p:sp>
        <p:nvSpPr>
          <p:cNvPr id="9" name="TextBox 8">
            <a:extLst>
              <a:ext uri="{FF2B5EF4-FFF2-40B4-BE49-F238E27FC236}">
                <a16:creationId xmlns:a16="http://schemas.microsoft.com/office/drawing/2014/main" id="{CE5078FD-7EC3-D024-9602-A2FDF0DB7EF8}"/>
              </a:ext>
            </a:extLst>
          </p:cNvPr>
          <p:cNvSpPr txBox="1"/>
          <p:nvPr/>
        </p:nvSpPr>
        <p:spPr>
          <a:xfrm>
            <a:off x="308204" y="2856746"/>
            <a:ext cx="11493396" cy="1754326"/>
          </a:xfrm>
          <a:prstGeom prst="rect">
            <a:avLst/>
          </a:prstGeom>
          <a:noFill/>
        </p:spPr>
        <p:txBody>
          <a:bodyPr wrap="square" rtlCol="0">
            <a:spAutoFit/>
          </a:bodyPr>
          <a:lstStyle/>
          <a:p>
            <a:pPr marL="285750" indent="-285750">
              <a:buFont typeface="Wingdings" pitchFamily="2" charset="2"/>
              <a:buChar char="§"/>
            </a:pPr>
            <a:r>
              <a:rPr lang="en-GB" b="1" dirty="0">
                <a:latin typeface="Helvetica Neue Thin" panose="020B0403020202020204" pitchFamily="34" charset="0"/>
                <a:ea typeface="Helvetica Neue Thin" panose="020B0403020202020204" pitchFamily="34" charset="0"/>
              </a:rPr>
              <a:t>Global Moran’s I statistic</a:t>
            </a:r>
            <a:r>
              <a:rPr lang="en-GB" dirty="0">
                <a:latin typeface="Helvetica Neue Thin" panose="020B0403020202020204" pitchFamily="34" charset="0"/>
                <a:ea typeface="Helvetica Neue Thin" panose="020B0403020202020204" pitchFamily="34" charset="0"/>
              </a:rPr>
              <a:t>: What is the overall spatial dependence across the entire data set area? Studying at a global level will tell you how clustered, dispersed or random the data is distributed over the entire area studied.</a:t>
            </a:r>
          </a:p>
          <a:p>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b="1" dirty="0">
                <a:latin typeface="Helvetica Neue Thin" panose="020B0403020202020204" pitchFamily="34" charset="0"/>
                <a:ea typeface="Helvetica Neue Thin" panose="020B0403020202020204" pitchFamily="34" charset="0"/>
              </a:rPr>
              <a:t>LISA (Local Indicators of Spatial Association)</a:t>
            </a:r>
            <a:r>
              <a:rPr lang="en-GB" dirty="0">
                <a:latin typeface="Helvetica Neue Thin" panose="020B0403020202020204" pitchFamily="34" charset="0"/>
                <a:ea typeface="Helvetica Neue Thin" panose="020B0403020202020204" pitchFamily="34" charset="0"/>
              </a:rPr>
              <a:t>: What is the difference between each unit of analysis (e.g., areal unit) and its neighbours? We use it for studying at the local level, you can find areas of greater contrast by seeing if places are quantifiably more like or dislike with their neighbours than expected on average.</a:t>
            </a:r>
          </a:p>
        </p:txBody>
      </p:sp>
      <p:sp>
        <p:nvSpPr>
          <p:cNvPr id="2" name="TextBox 1">
            <a:extLst>
              <a:ext uri="{FF2B5EF4-FFF2-40B4-BE49-F238E27FC236}">
                <a16:creationId xmlns:a16="http://schemas.microsoft.com/office/drawing/2014/main" id="{973D5104-F1BD-36D3-37B5-517D2CF5387B}"/>
              </a:ext>
            </a:extLst>
          </p:cNvPr>
          <p:cNvSpPr txBox="1"/>
          <p:nvPr/>
        </p:nvSpPr>
        <p:spPr>
          <a:xfrm>
            <a:off x="276740" y="2201557"/>
            <a:ext cx="8689174" cy="400110"/>
          </a:xfrm>
          <a:prstGeom prst="rect">
            <a:avLst/>
          </a:prstGeom>
          <a:noFill/>
        </p:spPr>
        <p:txBody>
          <a:bodyPr wrap="non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There are two ways for statistically measuring spatial autocorrelation:</a:t>
            </a:r>
          </a:p>
        </p:txBody>
      </p:sp>
      <p:sp>
        <p:nvSpPr>
          <p:cNvPr id="3" name="TextBox 2">
            <a:extLst>
              <a:ext uri="{FF2B5EF4-FFF2-40B4-BE49-F238E27FC236}">
                <a16:creationId xmlns:a16="http://schemas.microsoft.com/office/drawing/2014/main" id="{13ECF913-AC94-A7E0-B4DF-CADC1F3225B5}"/>
              </a:ext>
            </a:extLst>
          </p:cNvPr>
          <p:cNvSpPr txBox="1"/>
          <p:nvPr/>
        </p:nvSpPr>
        <p:spPr>
          <a:xfrm>
            <a:off x="441398" y="4892306"/>
            <a:ext cx="11081883" cy="1200329"/>
          </a:xfrm>
          <a:prstGeom prst="rect">
            <a:avLst/>
          </a:prstGeom>
          <a:solidFill>
            <a:schemeClr val="accent1">
              <a:lumMod val="60000"/>
              <a:lumOff val="40000"/>
            </a:schemeClr>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If the p-value is less than 0.05, we can reject the null hypothesis in favour of the alternative hypothesis and arrive at the conclusion that the patterns are significantly clustered. If the p-value is above 0.05, it means that the clustering/dispersed patterns are not significant, thus we can conclude patterns are random.</a:t>
            </a:r>
          </a:p>
        </p:txBody>
      </p:sp>
      <p:sp>
        <p:nvSpPr>
          <p:cNvPr id="6" name="Slide Number Placeholder 3">
            <a:extLst>
              <a:ext uri="{FF2B5EF4-FFF2-40B4-BE49-F238E27FC236}">
                <a16:creationId xmlns:a16="http://schemas.microsoft.com/office/drawing/2014/main" id="{D70DCC7A-56C4-AA63-AEB2-1EB1358AB90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Tree>
    <p:extLst>
      <p:ext uri="{BB962C8B-B14F-4D97-AF65-F5344CB8AC3E}">
        <p14:creationId xmlns:p14="http://schemas.microsoft.com/office/powerpoint/2010/main" val="2722624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2036423"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3600" b="1" dirty="0">
                <a:latin typeface="Helvetica Neue Light" panose="02000403000000020004" pitchFamily="2" charset="0"/>
                <a:ea typeface="Helvetica Neue Light" panose="02000403000000020004" pitchFamily="2" charset="0"/>
              </a:rPr>
              <a:t>Example:</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8" name="TextBox 7">
            <a:extLst>
              <a:ext uri="{FF2B5EF4-FFF2-40B4-BE49-F238E27FC236}">
                <a16:creationId xmlns:a16="http://schemas.microsoft.com/office/drawing/2014/main" id="{3A94DE49-F671-5655-EE81-666B08FAE4D0}"/>
              </a:ext>
            </a:extLst>
          </p:cNvPr>
          <p:cNvSpPr txBox="1"/>
          <p:nvPr/>
        </p:nvSpPr>
        <p:spPr>
          <a:xfrm>
            <a:off x="357352" y="4842249"/>
            <a:ext cx="184731" cy="369332"/>
          </a:xfrm>
          <a:prstGeom prst="rect">
            <a:avLst/>
          </a:prstGeom>
          <a:noFill/>
        </p:spPr>
        <p:txBody>
          <a:bodyPr wrap="none" rtlCol="0">
            <a:spAutoFit/>
          </a:bodyPr>
          <a:lstStyle/>
          <a:p>
            <a:endParaRPr lang="en-GB" dirty="0"/>
          </a:p>
        </p:txBody>
      </p:sp>
      <p:sp>
        <p:nvSpPr>
          <p:cNvPr id="11" name="Title 1">
            <a:extLst>
              <a:ext uri="{FF2B5EF4-FFF2-40B4-BE49-F238E27FC236}">
                <a16:creationId xmlns:a16="http://schemas.microsoft.com/office/drawing/2014/main" id="{D11EBA1F-1606-B676-CC01-7B10A620951F}"/>
              </a:ext>
            </a:extLst>
          </p:cNvPr>
          <p:cNvSpPr txBox="1">
            <a:spLocks/>
          </p:cNvSpPr>
          <p:nvPr/>
        </p:nvSpPr>
        <p:spPr>
          <a:xfrm>
            <a:off x="2199503" y="174331"/>
            <a:ext cx="9662983"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sz="3600" b="1" dirty="0">
                <a:latin typeface="Helvetica Neue Light" panose="02000403000000020004" pitchFamily="2" charset="0"/>
                <a:ea typeface="Helvetica Neue Light" panose="02000403000000020004" pitchFamily="2" charset="0"/>
              </a:rPr>
              <a:t>What is the spatial dependence in qualification in Camden, London? </a:t>
            </a:r>
            <a:endParaRPr lang="en-GB" sz="1400" dirty="0"/>
          </a:p>
          <a:p>
            <a:pPr lvl="0"/>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13" name="Picture 12" descr="A picture containing map&#10;&#10;Description automatically generated">
            <a:extLst>
              <a:ext uri="{FF2B5EF4-FFF2-40B4-BE49-F238E27FC236}">
                <a16:creationId xmlns:a16="http://schemas.microsoft.com/office/drawing/2014/main" id="{0827B2D6-8374-532C-0263-CA044FE08D64}"/>
              </a:ext>
            </a:extLst>
          </p:cNvPr>
          <p:cNvPicPr>
            <a:picLocks noChangeAspect="1"/>
          </p:cNvPicPr>
          <p:nvPr/>
        </p:nvPicPr>
        <p:blipFill>
          <a:blip r:embed="rId3"/>
          <a:stretch>
            <a:fillRect/>
          </a:stretch>
        </p:blipFill>
        <p:spPr>
          <a:xfrm>
            <a:off x="357352" y="1281595"/>
            <a:ext cx="5185184" cy="4538243"/>
          </a:xfrm>
          <a:prstGeom prst="rect">
            <a:avLst/>
          </a:prstGeom>
        </p:spPr>
      </p:pic>
      <p:sp>
        <p:nvSpPr>
          <p:cNvPr id="14" name="TextBox 13">
            <a:extLst>
              <a:ext uri="{FF2B5EF4-FFF2-40B4-BE49-F238E27FC236}">
                <a16:creationId xmlns:a16="http://schemas.microsoft.com/office/drawing/2014/main" id="{0EE7CFA6-21AC-7AD1-6FEC-1C77214AC511}"/>
              </a:ext>
            </a:extLst>
          </p:cNvPr>
          <p:cNvSpPr txBox="1"/>
          <p:nvPr/>
        </p:nvSpPr>
        <p:spPr>
          <a:xfrm>
            <a:off x="357352" y="5760339"/>
            <a:ext cx="5141405"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Map shows the prevalence (%) of qualification or education attainment levels in postcodes across Camden</a:t>
            </a:r>
          </a:p>
        </p:txBody>
      </p:sp>
      <p:sp>
        <p:nvSpPr>
          <p:cNvPr id="16" name="TextBox 15">
            <a:extLst>
              <a:ext uri="{FF2B5EF4-FFF2-40B4-BE49-F238E27FC236}">
                <a16:creationId xmlns:a16="http://schemas.microsoft.com/office/drawing/2014/main" id="{241B8CD5-C155-C14C-B008-F756B3DA3F4D}"/>
              </a:ext>
            </a:extLst>
          </p:cNvPr>
          <p:cNvSpPr txBox="1"/>
          <p:nvPr/>
        </p:nvSpPr>
        <p:spPr>
          <a:xfrm>
            <a:off x="5666104" y="1290444"/>
            <a:ext cx="5909276" cy="3693319"/>
          </a:xfrm>
          <a:prstGeom prst="rect">
            <a:avLst/>
          </a:prstGeom>
          <a:noFill/>
        </p:spPr>
        <p:txBody>
          <a:bodyPr wrap="square" rtlCol="0">
            <a:spAutoFit/>
          </a:bodyPr>
          <a:lstStyle/>
          <a:p>
            <a:r>
              <a:rPr lang="en-GB" b="1" u="sng" dirty="0">
                <a:latin typeface="Helvetica Neue Thin" panose="020B0403020202020204" pitchFamily="34" charset="0"/>
                <a:ea typeface="Helvetica Neue Thin" panose="020B0403020202020204" pitchFamily="34" charset="0"/>
              </a:rPr>
              <a:t>Step one</a:t>
            </a:r>
            <a:r>
              <a:rPr lang="en-GB" b="1" dirty="0">
                <a:latin typeface="Helvetica Neue Thin" panose="020B0403020202020204" pitchFamily="34" charset="0"/>
                <a:ea typeface="Helvetica Neue Thin" panose="020B0403020202020204" pitchFamily="34" charset="0"/>
              </a:rPr>
              <a:t>: Ask, what is the overall spatial dependence in prevalence of qualification across the entire study area i.e., is it clustered, random or dispersed?</a:t>
            </a:r>
          </a:p>
          <a:p>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b="1" dirty="0">
                <a:latin typeface="Helvetica Neue Thin" panose="020B0403020202020204" pitchFamily="34" charset="0"/>
                <a:ea typeface="Helvetica Neue Thin" panose="020B0403020202020204" pitchFamily="34" charset="0"/>
              </a:rPr>
              <a:t>Generate the hypothesis</a:t>
            </a:r>
          </a:p>
          <a:p>
            <a:pPr marL="742950" lvl="1" indent="-285750">
              <a:buFont typeface="Arial" panose="020B0604020202020204" pitchFamily="34" charset="0"/>
              <a:buChar char="•"/>
            </a:pPr>
            <a:r>
              <a:rPr lang="en-GB" dirty="0">
                <a:latin typeface="Helvetica Neue Thin" panose="020B0403020202020204" pitchFamily="34" charset="0"/>
                <a:ea typeface="Helvetica Neue Thin" panose="020B0403020202020204" pitchFamily="34" charset="0"/>
              </a:rPr>
              <a:t>Null hypothesis: The patterns are random</a:t>
            </a:r>
          </a:p>
          <a:p>
            <a:pPr marL="742950" lvl="1" indent="-285750">
              <a:buFont typeface="Arial" panose="020B0604020202020204" pitchFamily="34" charset="0"/>
              <a:buChar char="•"/>
            </a:pPr>
            <a:r>
              <a:rPr lang="en-GB" dirty="0">
                <a:latin typeface="Helvetica Neue Thin" panose="020B0403020202020204" pitchFamily="34" charset="0"/>
                <a:ea typeface="Helvetica Neue Thin" panose="020B0403020202020204" pitchFamily="34" charset="0"/>
              </a:rPr>
              <a:t>Alternative hypothesis: The patterns are not random (i.e., clustered/dispersed).</a:t>
            </a:r>
          </a:p>
          <a:p>
            <a:pPr marL="285750" indent="-285750">
              <a:buFont typeface="Arial" panose="020B0604020202020204" pitchFamily="34" charset="0"/>
              <a:buChar char="•"/>
            </a:pPr>
            <a:endParaRPr lang="en-GB" dirty="0">
              <a:latin typeface="Helvetica Neue Thin" panose="020B0403020202020204" pitchFamily="34" charset="0"/>
              <a:ea typeface="Helvetica Neue Thin" panose="020B0403020202020204" pitchFamily="34" charset="0"/>
            </a:endParaRPr>
          </a:p>
          <a:p>
            <a:r>
              <a:rPr lang="en-GB" b="1" u="sng" dirty="0">
                <a:latin typeface="Helvetica Neue Thin" panose="020B0403020202020204" pitchFamily="34" charset="0"/>
                <a:ea typeface="Helvetica Neue Thin" panose="020B0403020202020204" pitchFamily="34" charset="0"/>
              </a:rPr>
              <a:t>Step two</a:t>
            </a:r>
            <a:r>
              <a:rPr lang="en-GB" b="1" dirty="0">
                <a:latin typeface="Helvetica Neue Thin" panose="020B0403020202020204" pitchFamily="34" charset="0"/>
                <a:ea typeface="Helvetica Neue Thin" panose="020B0403020202020204" pitchFamily="34" charset="0"/>
              </a:rPr>
              <a:t>: Perform Global Moran’s I test and get a p-value to accept, or reject the null hypothesis</a:t>
            </a:r>
          </a:p>
          <a:p>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b="1" dirty="0">
                <a:latin typeface="Helvetica Neue Thin" panose="020B0403020202020204" pitchFamily="34" charset="0"/>
                <a:ea typeface="Helvetica Neue Thin" panose="020B0403020202020204" pitchFamily="34" charset="0"/>
              </a:rPr>
              <a:t>Result (Global Moran’s I = 0.5448 [p=0.0001 &lt; 0.05])</a:t>
            </a:r>
          </a:p>
        </p:txBody>
      </p:sp>
      <p:sp>
        <p:nvSpPr>
          <p:cNvPr id="17" name="TextBox 16">
            <a:extLst>
              <a:ext uri="{FF2B5EF4-FFF2-40B4-BE49-F238E27FC236}">
                <a16:creationId xmlns:a16="http://schemas.microsoft.com/office/drawing/2014/main" id="{CC52A139-20D8-3A1C-C97A-E3DA30FA24FD}"/>
              </a:ext>
            </a:extLst>
          </p:cNvPr>
          <p:cNvSpPr txBox="1"/>
          <p:nvPr/>
        </p:nvSpPr>
        <p:spPr>
          <a:xfrm>
            <a:off x="5647038" y="5115697"/>
            <a:ext cx="5928341" cy="1415772"/>
          </a:xfrm>
          <a:prstGeom prst="rect">
            <a:avLst/>
          </a:prstGeom>
          <a:solidFill>
            <a:schemeClr val="accent1">
              <a:lumMod val="60000"/>
              <a:lumOff val="40000"/>
            </a:schemeClr>
          </a:solidFill>
        </p:spPr>
        <p:txBody>
          <a:bodyPr wrap="square" rtlCol="0">
            <a:spAutoFit/>
          </a:bodyPr>
          <a:lstStyle/>
          <a:p>
            <a:r>
              <a:rPr lang="en-GB" sz="1600" b="1" u="sng" dirty="0">
                <a:latin typeface="HELVETICA NEUE THIN" panose="020B0403020202020204" pitchFamily="34" charset="0"/>
                <a:ea typeface="HELVETICA NEUE THIN" panose="020B0403020202020204" pitchFamily="34" charset="0"/>
              </a:rPr>
              <a:t>Step three</a:t>
            </a:r>
            <a:r>
              <a:rPr lang="en-GB" sz="1600" b="1" dirty="0">
                <a:latin typeface="HELVETICA NEUE THIN" panose="020B0403020202020204" pitchFamily="34" charset="0"/>
                <a:ea typeface="HELVETICA NEUE THIN" panose="020B0403020202020204" pitchFamily="34" charset="0"/>
              </a:rPr>
              <a:t>: Interpretation of Global Moran’s I test</a:t>
            </a:r>
          </a:p>
          <a:p>
            <a:pPr marL="285750" indent="-285750">
              <a:buFont typeface="Wingdings" pitchFamily="2" charset="2"/>
              <a:buChar char="§"/>
            </a:pPr>
            <a:r>
              <a:rPr lang="en-GB" sz="1400" b="1" dirty="0">
                <a:latin typeface="HELVETICA NEUE THIN" panose="020B0403020202020204" pitchFamily="34" charset="0"/>
                <a:ea typeface="HELVETICA NEUE THIN" panose="020B0403020202020204" pitchFamily="34" charset="0"/>
              </a:rPr>
              <a:t>We can reject the null hypothesis in favour of the alternative since the Moran’s I statistic’s p-value is less than 0.05. Therefore, </a:t>
            </a:r>
            <a:r>
              <a:rPr lang="en-GB" sz="1400" b="1" u="none" strike="noStrike" dirty="0">
                <a:effectLst/>
                <a:latin typeface="HELVETICA NEUE THIN" panose="020B0403020202020204" pitchFamily="34" charset="0"/>
                <a:ea typeface="HELVETICA NEUE THIN" panose="020B0403020202020204" pitchFamily="34" charset="0"/>
              </a:rPr>
              <a:t>The Moran I statistic is 0.54, we can, therefore, determine that there our qualification variable is significantly positively autocorrelated in Camden. In other words, the data does spatially cluster.</a:t>
            </a:r>
            <a:endParaRPr lang="en-GB" sz="1400" b="1" dirty="0">
              <a:latin typeface="HELVETICA NEUE THIN" panose="020B0403020202020204" pitchFamily="34" charset="0"/>
              <a:ea typeface="HELVETICA NEUE THIN" panose="020B0403020202020204" pitchFamily="34" charset="0"/>
            </a:endParaRPr>
          </a:p>
        </p:txBody>
      </p:sp>
      <p:sp>
        <p:nvSpPr>
          <p:cNvPr id="2" name="Slide Number Placeholder 3">
            <a:extLst>
              <a:ext uri="{FF2B5EF4-FFF2-40B4-BE49-F238E27FC236}">
                <a16:creationId xmlns:a16="http://schemas.microsoft.com/office/drawing/2014/main" id="{694B73DF-EE28-0F6D-3C1D-93EDCFD9005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Tree>
    <p:extLst>
      <p:ext uri="{BB962C8B-B14F-4D97-AF65-F5344CB8AC3E}">
        <p14:creationId xmlns:p14="http://schemas.microsoft.com/office/powerpoint/2010/main" val="1590420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57600" y="174331"/>
            <a:ext cx="2141903"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3600" b="1" dirty="0">
                <a:latin typeface="Helvetica Neue Light" panose="02000403000000020004" pitchFamily="2" charset="0"/>
                <a:ea typeface="Helvetica Neue Light" panose="02000403000000020004" pitchFamily="2" charset="0"/>
              </a:rPr>
              <a:t>Example:</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8" name="TextBox 7">
            <a:extLst>
              <a:ext uri="{FF2B5EF4-FFF2-40B4-BE49-F238E27FC236}">
                <a16:creationId xmlns:a16="http://schemas.microsoft.com/office/drawing/2014/main" id="{3A94DE49-F671-5655-EE81-666B08FAE4D0}"/>
              </a:ext>
            </a:extLst>
          </p:cNvPr>
          <p:cNvSpPr txBox="1"/>
          <p:nvPr/>
        </p:nvSpPr>
        <p:spPr>
          <a:xfrm>
            <a:off x="357352" y="4842249"/>
            <a:ext cx="184731" cy="369332"/>
          </a:xfrm>
          <a:prstGeom prst="rect">
            <a:avLst/>
          </a:prstGeom>
          <a:noFill/>
        </p:spPr>
        <p:txBody>
          <a:bodyPr wrap="none" rtlCol="0">
            <a:spAutoFit/>
          </a:bodyPr>
          <a:lstStyle/>
          <a:p>
            <a:endParaRPr lang="en-GB" dirty="0"/>
          </a:p>
        </p:txBody>
      </p:sp>
      <p:sp>
        <p:nvSpPr>
          <p:cNvPr id="11" name="Title 1">
            <a:extLst>
              <a:ext uri="{FF2B5EF4-FFF2-40B4-BE49-F238E27FC236}">
                <a16:creationId xmlns:a16="http://schemas.microsoft.com/office/drawing/2014/main" id="{D11EBA1F-1606-B676-CC01-7B10A620951F}"/>
              </a:ext>
            </a:extLst>
          </p:cNvPr>
          <p:cNvSpPr txBox="1">
            <a:spLocks/>
          </p:cNvSpPr>
          <p:nvPr/>
        </p:nvSpPr>
        <p:spPr>
          <a:xfrm>
            <a:off x="2199503" y="174331"/>
            <a:ext cx="9662983"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sz="3600" b="1" dirty="0">
                <a:latin typeface="Helvetica Neue Light" panose="02000403000000020004" pitchFamily="2" charset="0"/>
                <a:ea typeface="Helvetica Neue Light" panose="02000403000000020004" pitchFamily="2" charset="0"/>
              </a:rPr>
              <a:t>What is the spatial dependence in qualification in Camden, London? </a:t>
            </a:r>
            <a:endParaRPr lang="en-GB" sz="1400" dirty="0"/>
          </a:p>
          <a:p>
            <a:pPr lvl="0"/>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13" name="Picture 12" descr="A picture containing map&#10;&#10;Description automatically generated">
            <a:extLst>
              <a:ext uri="{FF2B5EF4-FFF2-40B4-BE49-F238E27FC236}">
                <a16:creationId xmlns:a16="http://schemas.microsoft.com/office/drawing/2014/main" id="{0827B2D6-8374-532C-0263-CA044FE08D64}"/>
              </a:ext>
            </a:extLst>
          </p:cNvPr>
          <p:cNvPicPr>
            <a:picLocks noChangeAspect="1"/>
          </p:cNvPicPr>
          <p:nvPr/>
        </p:nvPicPr>
        <p:blipFill>
          <a:blip r:embed="rId3"/>
          <a:stretch>
            <a:fillRect/>
          </a:stretch>
        </p:blipFill>
        <p:spPr>
          <a:xfrm>
            <a:off x="357352" y="1281595"/>
            <a:ext cx="5185184" cy="4538243"/>
          </a:xfrm>
          <a:prstGeom prst="rect">
            <a:avLst/>
          </a:prstGeom>
        </p:spPr>
      </p:pic>
      <p:sp>
        <p:nvSpPr>
          <p:cNvPr id="14" name="TextBox 13">
            <a:extLst>
              <a:ext uri="{FF2B5EF4-FFF2-40B4-BE49-F238E27FC236}">
                <a16:creationId xmlns:a16="http://schemas.microsoft.com/office/drawing/2014/main" id="{0EE7CFA6-21AC-7AD1-6FEC-1C77214AC511}"/>
              </a:ext>
            </a:extLst>
          </p:cNvPr>
          <p:cNvSpPr txBox="1"/>
          <p:nvPr/>
        </p:nvSpPr>
        <p:spPr>
          <a:xfrm>
            <a:off x="357352" y="5760339"/>
            <a:ext cx="5141405"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Map shows the prevalence (%) of qualification or education attainment levels in postcodes across Camden</a:t>
            </a:r>
          </a:p>
        </p:txBody>
      </p:sp>
      <p:sp>
        <p:nvSpPr>
          <p:cNvPr id="16" name="TextBox 15">
            <a:extLst>
              <a:ext uri="{FF2B5EF4-FFF2-40B4-BE49-F238E27FC236}">
                <a16:creationId xmlns:a16="http://schemas.microsoft.com/office/drawing/2014/main" id="{241B8CD5-C155-C14C-B008-F756B3DA3F4D}"/>
              </a:ext>
            </a:extLst>
          </p:cNvPr>
          <p:cNvSpPr txBox="1"/>
          <p:nvPr/>
        </p:nvSpPr>
        <p:spPr>
          <a:xfrm>
            <a:off x="5740244" y="1302801"/>
            <a:ext cx="5909276" cy="5355312"/>
          </a:xfrm>
          <a:prstGeom prst="rect">
            <a:avLst/>
          </a:prstGeom>
          <a:noFill/>
        </p:spPr>
        <p:txBody>
          <a:bodyPr wrap="square" rtlCol="0">
            <a:spAutoFit/>
          </a:bodyPr>
          <a:lstStyle/>
          <a:p>
            <a:r>
              <a:rPr lang="en-GB" b="1" u="sng" dirty="0">
                <a:latin typeface="Helvetica Neue Thin" panose="020B0403020202020204" pitchFamily="34" charset="0"/>
                <a:ea typeface="Helvetica Neue Thin" panose="020B0403020202020204" pitchFamily="34" charset="0"/>
              </a:rPr>
              <a:t>Step four</a:t>
            </a:r>
            <a:r>
              <a:rPr lang="en-GB" b="1" dirty="0">
                <a:latin typeface="Helvetica Neue Thin" panose="020B0403020202020204" pitchFamily="34" charset="0"/>
                <a:ea typeface="Helvetica Neue Thin" panose="020B0403020202020204" pitchFamily="34" charset="0"/>
              </a:rPr>
              <a:t>: Ask, are there any place-to-place differences in the distribution of qualification holders across the entire study area i.e., hot or cold spots for clusters, and where are they exactly?</a:t>
            </a:r>
          </a:p>
          <a:p>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dirty="0">
                <a:latin typeface="Helvetica Neue Thin" panose="020B0403020202020204" pitchFamily="34" charset="0"/>
                <a:ea typeface="Helvetica Neue Thin" panose="020B0403020202020204" pitchFamily="34" charset="0"/>
              </a:rPr>
              <a:t>Perform the Local Moran’s I test and estimate the following:</a:t>
            </a:r>
          </a:p>
          <a:p>
            <a:pPr marL="285750" indent="-285750">
              <a:buFont typeface="Wingdings" pitchFamily="2" charset="2"/>
              <a:buChar char="§"/>
            </a:pPr>
            <a:endParaRPr lang="en-GB" dirty="0">
              <a:latin typeface="Helvetica Neue Thin" panose="020B0403020202020204" pitchFamily="34" charset="0"/>
              <a:ea typeface="Helvetica Neue Thin" panose="020B0403020202020204" pitchFamily="34" charset="0"/>
            </a:endParaRPr>
          </a:p>
          <a:p>
            <a:pPr marL="742950" lvl="1" indent="-285750">
              <a:buFont typeface="Wingdings" pitchFamily="2" charset="2"/>
              <a:buChar char="§"/>
            </a:pPr>
            <a:r>
              <a:rPr lang="en-GB" dirty="0">
                <a:latin typeface="Helvetica Neue Thin" panose="020B0403020202020204" pitchFamily="34" charset="0"/>
                <a:ea typeface="Helvetica Neue Thin" panose="020B0403020202020204" pitchFamily="34" charset="0"/>
              </a:rPr>
              <a:t>Obtain the I values for each get each postcode, and use a divergent colour scheme to categorise them accordingly </a:t>
            </a:r>
            <a:r>
              <a:rPr lang="en-GB" dirty="0">
                <a:highlight>
                  <a:srgbClr val="00B0F0"/>
                </a:highlight>
                <a:latin typeface="Helvetica Neue Thin" panose="020B0403020202020204" pitchFamily="34" charset="0"/>
                <a:ea typeface="Helvetica Neue Thin" panose="020B0403020202020204" pitchFamily="34" charset="0"/>
              </a:rPr>
              <a:t>(negative values are cold spots</a:t>
            </a:r>
            <a:r>
              <a:rPr lang="en-GB" dirty="0">
                <a:latin typeface="Helvetica Neue Thin" panose="020B0403020202020204" pitchFamily="34" charset="0"/>
                <a:ea typeface="Helvetica Neue Thin" panose="020B0403020202020204" pitchFamily="34" charset="0"/>
              </a:rPr>
              <a:t>, </a:t>
            </a:r>
            <a:r>
              <a:rPr lang="en-GB" dirty="0">
                <a:highlight>
                  <a:srgbClr val="FF0000"/>
                </a:highlight>
                <a:latin typeface="Helvetica Neue Thin" panose="020B0403020202020204" pitchFamily="34" charset="0"/>
                <a:ea typeface="Helvetica Neue Thin" panose="020B0403020202020204" pitchFamily="34" charset="0"/>
              </a:rPr>
              <a:t>positive values are hot spots)</a:t>
            </a:r>
          </a:p>
          <a:p>
            <a:pPr marL="742950" lvl="1" indent="-285750">
              <a:buFont typeface="Wingdings" pitchFamily="2" charset="2"/>
              <a:buChar char="§"/>
            </a:pPr>
            <a:r>
              <a:rPr lang="en-GB" dirty="0">
                <a:latin typeface="Helvetica Neue Thin" panose="020B0403020202020204" pitchFamily="34" charset="0"/>
                <a:ea typeface="Helvetica Neue Thin" panose="020B0403020202020204" pitchFamily="34" charset="0"/>
              </a:rPr>
              <a:t>Obtain the I-values’ corresponding p-values for each postcode, and use to determine if the hot/cold spots are significant (i.e., p &lt; 0.05)</a:t>
            </a:r>
          </a:p>
          <a:p>
            <a:pPr marL="742950" lvl="1" indent="-285750">
              <a:buFont typeface="Wingdings" pitchFamily="2" charset="2"/>
              <a:buChar char="§"/>
            </a:pPr>
            <a:r>
              <a:rPr lang="en-GB" dirty="0">
                <a:latin typeface="Helvetica Neue Thin" panose="020B0403020202020204" pitchFamily="34" charset="0"/>
                <a:ea typeface="Helvetica Neue Thin" panose="020B0403020202020204" pitchFamily="34" charset="0"/>
              </a:rPr>
              <a:t>P-values are categorised accordingly in this order as ‘Low-low’, ‘Low-high’, ‘Not significant’, ‘High-low’ and ‘High-high’</a:t>
            </a:r>
          </a:p>
          <a:p>
            <a:pPr marL="742950" lvl="1" indent="-285750">
              <a:buFont typeface="Wingdings" pitchFamily="2" charset="2"/>
              <a:buChar char="§"/>
            </a:pPr>
            <a:r>
              <a:rPr lang="en-GB" dirty="0">
                <a:latin typeface="Helvetica Neue Thin" panose="020B0403020202020204" pitchFamily="34" charset="0"/>
                <a:ea typeface="Helvetica Neue Thin" panose="020B0403020202020204" pitchFamily="34" charset="0"/>
              </a:rPr>
              <a:t>Plot a map of I-values and p-values.</a:t>
            </a:r>
          </a:p>
        </p:txBody>
      </p:sp>
      <p:sp>
        <p:nvSpPr>
          <p:cNvPr id="2" name="Slide Number Placeholder 3">
            <a:extLst>
              <a:ext uri="{FF2B5EF4-FFF2-40B4-BE49-F238E27FC236}">
                <a16:creationId xmlns:a16="http://schemas.microsoft.com/office/drawing/2014/main" id="{BA3D0D65-59A4-EA93-1AE4-5229F15CBBB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524776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7A54B5-72F8-B12C-4B33-B29C1AF501FA}"/>
              </a:ext>
            </a:extLst>
          </p:cNvPr>
          <p:cNvSpPr txBox="1"/>
          <p:nvPr/>
        </p:nvSpPr>
        <p:spPr>
          <a:xfrm>
            <a:off x="208800" y="172800"/>
            <a:ext cx="4557658"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Cluster type and categorisation scheme</a:t>
            </a:r>
          </a:p>
        </p:txBody>
      </p:sp>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FCFBF1AD-C7A6-C214-F811-91C63533BE95}"/>
                  </a:ext>
                </a:extLst>
              </p:cNvPr>
              <p:cNvGraphicFramePr>
                <a:graphicFrameLocks noGrp="1"/>
              </p:cNvGraphicFramePr>
              <p:nvPr>
                <p:extLst>
                  <p:ext uri="{D42A27DB-BD31-4B8C-83A1-F6EECF244321}">
                    <p14:modId xmlns:p14="http://schemas.microsoft.com/office/powerpoint/2010/main" val="2579465303"/>
                  </p:ext>
                </p:extLst>
              </p:nvPr>
            </p:nvGraphicFramePr>
            <p:xfrm>
              <a:off x="1031200" y="1243600"/>
              <a:ext cx="10323202" cy="3119120"/>
            </p:xfrm>
            <a:graphic>
              <a:graphicData uri="http://schemas.openxmlformats.org/drawingml/2006/table">
                <a:tbl>
                  <a:tblPr firstRow="1" bandRow="1">
                    <a:tableStyleId>{5C22544A-7EE6-4342-B048-85BDC9FD1C3A}</a:tableStyleId>
                  </a:tblPr>
                  <a:tblGrid>
                    <a:gridCol w="1227408">
                      <a:extLst>
                        <a:ext uri="{9D8B030D-6E8A-4147-A177-3AD203B41FA5}">
                          <a16:colId xmlns:a16="http://schemas.microsoft.com/office/drawing/2014/main" val="4274286277"/>
                        </a:ext>
                      </a:extLst>
                    </a:gridCol>
                    <a:gridCol w="1319792">
                      <a:extLst>
                        <a:ext uri="{9D8B030D-6E8A-4147-A177-3AD203B41FA5}">
                          <a16:colId xmlns:a16="http://schemas.microsoft.com/office/drawing/2014/main" val="262088398"/>
                        </a:ext>
                      </a:extLst>
                    </a:gridCol>
                    <a:gridCol w="504000">
                      <a:extLst>
                        <a:ext uri="{9D8B030D-6E8A-4147-A177-3AD203B41FA5}">
                          <a16:colId xmlns:a16="http://schemas.microsoft.com/office/drawing/2014/main" val="2540517046"/>
                        </a:ext>
                      </a:extLst>
                    </a:gridCol>
                    <a:gridCol w="1555200">
                      <a:extLst>
                        <a:ext uri="{9D8B030D-6E8A-4147-A177-3AD203B41FA5}">
                          <a16:colId xmlns:a16="http://schemas.microsoft.com/office/drawing/2014/main" val="373866769"/>
                        </a:ext>
                      </a:extLst>
                    </a:gridCol>
                    <a:gridCol w="576000">
                      <a:extLst>
                        <a:ext uri="{9D8B030D-6E8A-4147-A177-3AD203B41FA5}">
                          <a16:colId xmlns:a16="http://schemas.microsoft.com/office/drawing/2014/main" val="189606426"/>
                        </a:ext>
                      </a:extLst>
                    </a:gridCol>
                    <a:gridCol w="1483200">
                      <a:extLst>
                        <a:ext uri="{9D8B030D-6E8A-4147-A177-3AD203B41FA5}">
                          <a16:colId xmlns:a16="http://schemas.microsoft.com/office/drawing/2014/main" val="2664735080"/>
                        </a:ext>
                      </a:extLst>
                    </a:gridCol>
                    <a:gridCol w="3657602">
                      <a:extLst>
                        <a:ext uri="{9D8B030D-6E8A-4147-A177-3AD203B41FA5}">
                          <a16:colId xmlns:a16="http://schemas.microsoft.com/office/drawing/2014/main" val="1006408228"/>
                        </a:ext>
                      </a:extLst>
                    </a:gridCol>
                  </a:tblGrid>
                  <a:tr h="370840">
                    <a:tc>
                      <a:txBody>
                        <a:bodyPr/>
                        <a:lstStyle/>
                        <a:p>
                          <a:r>
                            <a:rPr lang="en-GB" sz="1200" dirty="0">
                              <a:latin typeface="Arial" panose="020B0604020202020204" pitchFamily="34" charset="0"/>
                              <a:cs typeface="Arial" panose="020B0604020202020204" pitchFamily="34" charset="0"/>
                            </a:rPr>
                            <a:t>Category</a:t>
                          </a:r>
                        </a:p>
                      </a:txBody>
                      <a:tcPr/>
                    </a:tc>
                    <a:tc>
                      <a:txBody>
                        <a:bodyPr/>
                        <a:lstStyle/>
                        <a:p>
                          <a:pPr algn="ctr"/>
                          <a:r>
                            <a:rPr lang="en-GB" sz="1200" dirty="0">
                              <a:latin typeface="Arial" panose="020B0604020202020204" pitchFamily="34" charset="0"/>
                              <a:cs typeface="Arial" panose="020B0604020202020204" pitchFamily="34" charset="0"/>
                            </a:rPr>
                            <a:t>Condition 1</a:t>
                          </a:r>
                        </a:p>
                      </a:txBody>
                      <a:tcPr/>
                    </a:tc>
                    <a:tc>
                      <a:txBody>
                        <a:bodyPr/>
                        <a:lstStyle/>
                        <a:p>
                          <a:pPr algn="ctr"/>
                          <a:endParaRPr lang="en-GB" sz="1200" dirty="0">
                            <a:latin typeface="Arial" panose="020B0604020202020204" pitchFamily="34" charset="0"/>
                            <a:cs typeface="Arial" panose="020B0604020202020204" pitchFamily="34" charset="0"/>
                          </a:endParaRPr>
                        </a:p>
                      </a:txBody>
                      <a:tcPr/>
                    </a:tc>
                    <a:tc>
                      <a:txBody>
                        <a:bodyPr/>
                        <a:lstStyle/>
                        <a:p>
                          <a:pPr algn="ctr"/>
                          <a:r>
                            <a:rPr lang="en-GB" sz="1200" dirty="0">
                              <a:latin typeface="Arial" panose="020B0604020202020204" pitchFamily="34" charset="0"/>
                              <a:cs typeface="Arial" panose="020B0604020202020204" pitchFamily="34" charset="0"/>
                            </a:rPr>
                            <a:t>Condition 2</a:t>
                          </a:r>
                        </a:p>
                      </a:txBody>
                      <a:tcPr/>
                    </a:tc>
                    <a:tc>
                      <a:txBody>
                        <a:bodyPr/>
                        <a:lstStyle/>
                        <a:p>
                          <a:pPr algn="ctr"/>
                          <a:endParaRPr lang="en-GB" sz="1200" dirty="0">
                            <a:latin typeface="Arial" panose="020B0604020202020204" pitchFamily="34" charset="0"/>
                            <a:cs typeface="Arial" panose="020B0604020202020204" pitchFamily="34" charset="0"/>
                          </a:endParaRPr>
                        </a:p>
                      </a:txBody>
                      <a:tcPr/>
                    </a:tc>
                    <a:tc>
                      <a:txBody>
                        <a:bodyPr/>
                        <a:lstStyle/>
                        <a:p>
                          <a:pPr algn="ctr"/>
                          <a:r>
                            <a:rPr lang="en-GB" sz="1200" dirty="0">
                              <a:latin typeface="Arial" panose="020B0604020202020204" pitchFamily="34" charset="0"/>
                              <a:cs typeface="Arial" panose="020B0604020202020204" pitchFamily="34" charset="0"/>
                            </a:rPr>
                            <a:t>Condition 3</a:t>
                          </a:r>
                        </a:p>
                      </a:txBody>
                      <a:tcPr/>
                    </a:tc>
                    <a:tc>
                      <a:txBody>
                        <a:bodyPr/>
                        <a:lstStyle/>
                        <a:p>
                          <a:r>
                            <a:rPr lang="en-GB" sz="1200" dirty="0">
                              <a:latin typeface="Arial" panose="020B0604020202020204" pitchFamily="34" charset="0"/>
                              <a:cs typeface="Arial" panose="020B0604020202020204" pitchFamily="34" charset="0"/>
                            </a:rPr>
                            <a:t>Interpretation</a:t>
                          </a:r>
                        </a:p>
                      </a:txBody>
                      <a:tcPr/>
                    </a:tc>
                    <a:extLst>
                      <a:ext uri="{0D108BD9-81ED-4DB2-BD59-A6C34878D82A}">
                        <a16:rowId xmlns:a16="http://schemas.microsoft.com/office/drawing/2014/main" val="2896726920"/>
                      </a:ext>
                    </a:extLst>
                  </a:tr>
                  <a:tr h="197120">
                    <a:tc>
                      <a:txBody>
                        <a:bodyPr/>
                        <a:lstStyle/>
                        <a:p>
                          <a:r>
                            <a:rPr lang="en-GB" sz="1200" dirty="0">
                              <a:latin typeface="Arial" panose="020B0604020202020204" pitchFamily="34" charset="0"/>
                              <a:cs typeface="Arial" panose="020B0604020202020204" pitchFamily="34" charset="0"/>
                            </a:rPr>
                            <a:t>High-High</a:t>
                          </a:r>
                        </a:p>
                      </a:txBody>
                      <a:tcPr/>
                    </a:tc>
                    <a:tc>
                      <a:txBody>
                        <a:bodyPr/>
                        <a:lstStyle/>
                        <a:p>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𝑧</m:t>
                                    </m:r>
                                  </m:e>
                                  <m:sub>
                                    <m:r>
                                      <a:rPr lang="en-GB" sz="1200" b="0" i="1" smtClean="0">
                                        <a:latin typeface="Cambria Math" panose="02040503050406030204" pitchFamily="18" charset="0"/>
                                      </a:rPr>
                                      <m:t>𝑖</m:t>
                                    </m:r>
                                  </m:sub>
                                </m:sSub>
                                <m:r>
                                  <a:rPr lang="en-GB" sz="1200" b="0" i="1" smtClean="0">
                                    <a:latin typeface="Cambria Math" panose="02040503050406030204" pitchFamily="18" charset="0"/>
                                  </a:rPr>
                                  <m:t>&gt;0</m:t>
                                </m:r>
                              </m:oMath>
                            </m:oMathPara>
                          </a14:m>
                          <a:endParaRPr lang="en-GB" sz="1200" dirty="0">
                            <a:latin typeface="Arial" panose="020B0604020202020204" pitchFamily="34" charset="0"/>
                            <a:cs typeface="Arial" panose="020B0604020202020204" pitchFamily="34" charset="0"/>
                          </a:endParaRPr>
                        </a:p>
                      </a:txBody>
                      <a:tcPr/>
                    </a:tc>
                    <a:tc>
                      <a:txBody>
                        <a:bodyPr/>
                        <a:lstStyle/>
                        <a:p>
                          <a:pPr algn="ctr"/>
                          <a:r>
                            <a:rPr lang="en-GB" sz="1200" dirty="0">
                              <a:latin typeface="Arial" panose="020B0604020202020204" pitchFamily="34" charset="0"/>
                              <a:cs typeface="Arial" panose="020B0604020202020204" pitchFamily="34" charset="0"/>
                            </a:rPr>
                            <a:t>AND</a:t>
                          </a:r>
                        </a:p>
                      </a:txBody>
                      <a:tcPr/>
                    </a:tc>
                    <a:tc>
                      <a:txBody>
                        <a:bodyPr/>
                        <a:lstStyle/>
                        <a:p>
                          <a14:m>
                            <m:oMathPara xmlns:m="http://schemas.openxmlformats.org/officeDocument/2006/math">
                              <m:oMathParaPr>
                                <m:jc m:val="centerGroup"/>
                              </m:oMathParaPr>
                              <m:oMath xmlns:m="http://schemas.openxmlformats.org/officeDocument/2006/math">
                                <m:sSubSup>
                                  <m:sSubSupPr>
                                    <m:ctrlPr>
                                      <a:rPr lang="en-GB" sz="1200" i="1" smtClean="0">
                                        <a:latin typeface="Cambria Math" panose="02040503050406030204" pitchFamily="18" charset="0"/>
                                      </a:rPr>
                                    </m:ctrlPr>
                                  </m:sSubSupPr>
                                  <m:e>
                                    <m:r>
                                      <a:rPr lang="en-GB" sz="1200" b="0" i="1" smtClean="0">
                                        <a:latin typeface="Cambria Math" panose="02040503050406030204" pitchFamily="18" charset="0"/>
                                      </a:rPr>
                                      <m:t>𝑧</m:t>
                                    </m:r>
                                  </m:e>
                                  <m:sub>
                                    <m:r>
                                      <a:rPr lang="en-GB" sz="1200" b="0" i="1" smtClean="0">
                                        <a:latin typeface="Cambria Math" panose="02040503050406030204" pitchFamily="18" charset="0"/>
                                      </a:rPr>
                                      <m:t>𝑖</m:t>
                                    </m:r>
                                  </m:sub>
                                  <m:sup>
                                    <m:r>
                                      <a:rPr lang="en-GB" sz="1200" b="0" i="1" smtClean="0">
                                        <a:latin typeface="Cambria Math" panose="02040503050406030204" pitchFamily="18" charset="0"/>
                                      </a:rPr>
                                      <m:t>𝑙</m:t>
                                    </m:r>
                                  </m:sup>
                                </m:sSubSup>
                                <m:r>
                                  <a:rPr lang="en-GB" sz="1200" b="0" i="1" smtClean="0">
                                    <a:latin typeface="Cambria Math" panose="02040503050406030204" pitchFamily="18" charset="0"/>
                                  </a:rPr>
                                  <m:t>&gt;0</m:t>
                                </m:r>
                              </m:oMath>
                            </m:oMathPara>
                          </a14:m>
                          <a:endParaRPr lang="en-GB" sz="1200" dirty="0">
                            <a:latin typeface="Arial" panose="020B0604020202020204" pitchFamily="34" charset="0"/>
                            <a:cs typeface="Arial" panose="020B0604020202020204" pitchFamily="34" charset="0"/>
                          </a:endParaRPr>
                        </a:p>
                      </a:txBody>
                      <a:tcPr/>
                    </a:tc>
                    <a:tc>
                      <a:txBody>
                        <a:bodyPr/>
                        <a:lstStyle/>
                        <a:p>
                          <a:pPr algn="ctr"/>
                          <a:r>
                            <a:rPr lang="en-GB" sz="1200" dirty="0">
                              <a:latin typeface="Arial" panose="020B0604020202020204" pitchFamily="34" charset="0"/>
                              <a:cs typeface="Arial" panose="020B0604020202020204" pitchFamily="34" charset="0"/>
                            </a:rPr>
                            <a:t>AND</a:t>
                          </a:r>
                        </a:p>
                      </a:txBody>
                      <a:tcPr/>
                    </a:tc>
                    <a:tc>
                      <a:txBody>
                        <a:bodyPr/>
                        <a:lstStyle/>
                        <a:p>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𝑝</m:t>
                                    </m:r>
                                  </m:e>
                                  <m:sub>
                                    <m:r>
                                      <a:rPr lang="en-GB" sz="1200" b="0" i="1" smtClean="0">
                                        <a:latin typeface="Cambria Math" panose="02040503050406030204" pitchFamily="18" charset="0"/>
                                      </a:rPr>
                                      <m:t>𝑖</m:t>
                                    </m:r>
                                  </m:sub>
                                </m:sSub>
                                <m:r>
                                  <a:rPr lang="en-GB" sz="1200" b="0" i="1" smtClean="0">
                                    <a:latin typeface="Cambria Math" panose="02040503050406030204" pitchFamily="18" charset="0"/>
                                  </a:rPr>
                                  <m:t>&lt;</m:t>
                                </m:r>
                                <m:r>
                                  <a:rPr lang="en-GB" sz="1200" b="0" i="1" smtClean="0">
                                    <a:latin typeface="Cambria Math" panose="02040503050406030204" pitchFamily="18" charset="0"/>
                                  </a:rPr>
                                  <m:t>0</m:t>
                                </m:r>
                                <m:r>
                                  <a:rPr lang="en-GB" sz="1200" b="0" i="1" smtClean="0">
                                    <a:latin typeface="Cambria Math" panose="02040503050406030204" pitchFamily="18" charset="0"/>
                                  </a:rPr>
                                  <m:t>.05</m:t>
                                </m:r>
                              </m:oMath>
                            </m:oMathPara>
                          </a14:m>
                          <a:endParaRPr lang="en-GB" sz="1200" dirty="0">
                            <a:latin typeface="Arial" panose="020B0604020202020204" pitchFamily="34" charset="0"/>
                            <a:cs typeface="Arial" panose="020B0604020202020204" pitchFamily="34" charset="0"/>
                          </a:endParaRPr>
                        </a:p>
                      </a:txBody>
                      <a:tcPr/>
                    </a:tc>
                    <a:tc>
                      <a:txBody>
                        <a:bodyPr/>
                        <a:lstStyle/>
                        <a:p>
                          <a:r>
                            <a:rPr lang="en-GB" sz="1200" dirty="0">
                              <a:latin typeface="Arial" panose="020B0604020202020204" pitchFamily="34" charset="0"/>
                              <a:cs typeface="Arial" panose="020B0604020202020204" pitchFamily="34" charset="0"/>
                            </a:rPr>
                            <a:t>Hotspot cluster: Index area is a high-value, which is also surrounded by neighbours with high-values</a:t>
                          </a:r>
                        </a:p>
                      </a:txBody>
                      <a:tcPr/>
                    </a:tc>
                    <a:extLst>
                      <a:ext uri="{0D108BD9-81ED-4DB2-BD59-A6C34878D82A}">
                        <a16:rowId xmlns:a16="http://schemas.microsoft.com/office/drawing/2014/main" val="1851571255"/>
                      </a:ext>
                    </a:extLst>
                  </a:tr>
                  <a:tr h="370840">
                    <a:tc>
                      <a:txBody>
                        <a:bodyPr/>
                        <a:lstStyle/>
                        <a:p>
                          <a:r>
                            <a:rPr lang="en-GB" sz="1200" dirty="0">
                              <a:latin typeface="Arial" panose="020B0604020202020204" pitchFamily="34" charset="0"/>
                              <a:cs typeface="Arial" panose="020B0604020202020204" pitchFamily="34" charset="0"/>
                            </a:rPr>
                            <a:t>Low-Low</a:t>
                          </a:r>
                        </a:p>
                      </a:txBody>
                      <a:tcPr/>
                    </a:tc>
                    <a:tc>
                      <a:txBody>
                        <a:bodyPr/>
                        <a:lstStyle/>
                        <a:p>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𝑧</m:t>
                                    </m:r>
                                  </m:e>
                                  <m:sub>
                                    <m:r>
                                      <a:rPr lang="en-GB" sz="1200" b="0" i="1" smtClean="0">
                                        <a:latin typeface="Cambria Math" panose="02040503050406030204" pitchFamily="18" charset="0"/>
                                      </a:rPr>
                                      <m:t>𝑖</m:t>
                                    </m:r>
                                  </m:sub>
                                </m:sSub>
                                <m:r>
                                  <a:rPr lang="en-GB" sz="1200" b="0" i="1" smtClean="0">
                                    <a:latin typeface="Cambria Math" panose="02040503050406030204" pitchFamily="18" charset="0"/>
                                  </a:rPr>
                                  <m:t>&lt;</m:t>
                                </m:r>
                                <m:r>
                                  <a:rPr lang="en-GB" sz="1200" b="0" i="1" smtClean="0">
                                    <a:latin typeface="Cambria Math" panose="02040503050406030204" pitchFamily="18" charset="0"/>
                                  </a:rPr>
                                  <m:t>0</m:t>
                                </m:r>
                              </m:oMath>
                            </m:oMathPara>
                          </a14:m>
                          <a:endParaRPr lang="en-GB" sz="1200" dirty="0">
                            <a:latin typeface="Arial" panose="020B0604020202020204" pitchFamily="34" charset="0"/>
                            <a:cs typeface="Arial" panose="020B0604020202020204" pitchFamily="34" charset="0"/>
                          </a:endParaRPr>
                        </a:p>
                      </a:txBody>
                      <a:tcPr/>
                    </a:tc>
                    <a:tc>
                      <a:txBody>
                        <a:bodyPr/>
                        <a:lstStyle/>
                        <a:p>
                          <a:pPr algn="ctr"/>
                          <a:r>
                            <a:rPr lang="en-GB" sz="1200" dirty="0">
                              <a:latin typeface="Arial" panose="020B0604020202020204" pitchFamily="34" charset="0"/>
                              <a:cs typeface="Arial" panose="020B0604020202020204" pitchFamily="34" charset="0"/>
                            </a:rPr>
                            <a:t>AND</a:t>
                          </a:r>
                        </a:p>
                      </a:txBody>
                      <a:tcPr/>
                    </a:tc>
                    <a:tc>
                      <a:txBody>
                        <a:bodyPr/>
                        <a:lstStyle/>
                        <a:p>
                          <a14:m>
                            <m:oMathPara xmlns:m="http://schemas.openxmlformats.org/officeDocument/2006/math">
                              <m:oMathParaPr>
                                <m:jc m:val="centerGroup"/>
                              </m:oMathParaPr>
                              <m:oMath xmlns:m="http://schemas.openxmlformats.org/officeDocument/2006/math">
                                <m:sSubSup>
                                  <m:sSubSupPr>
                                    <m:ctrlPr>
                                      <a:rPr lang="en-GB" sz="1200" i="1" smtClean="0">
                                        <a:latin typeface="Cambria Math" panose="02040503050406030204" pitchFamily="18" charset="0"/>
                                      </a:rPr>
                                    </m:ctrlPr>
                                  </m:sSubSupPr>
                                  <m:e>
                                    <m:r>
                                      <a:rPr lang="en-GB" sz="1200" b="0" i="1" smtClean="0">
                                        <a:latin typeface="Cambria Math" panose="02040503050406030204" pitchFamily="18" charset="0"/>
                                      </a:rPr>
                                      <m:t>𝑧</m:t>
                                    </m:r>
                                  </m:e>
                                  <m:sub>
                                    <m:r>
                                      <a:rPr lang="en-GB" sz="1200" b="0" i="1" smtClean="0">
                                        <a:latin typeface="Cambria Math" panose="02040503050406030204" pitchFamily="18" charset="0"/>
                                      </a:rPr>
                                      <m:t>𝑖</m:t>
                                    </m:r>
                                  </m:sub>
                                  <m:sup>
                                    <m:r>
                                      <a:rPr lang="en-GB" sz="1200" b="0" i="1" smtClean="0">
                                        <a:latin typeface="Cambria Math" panose="02040503050406030204" pitchFamily="18" charset="0"/>
                                      </a:rPr>
                                      <m:t>𝑙</m:t>
                                    </m:r>
                                  </m:sup>
                                </m:sSubSup>
                                <m:r>
                                  <a:rPr lang="en-GB" sz="1200" b="0" i="1" smtClean="0">
                                    <a:latin typeface="Cambria Math" panose="02040503050406030204" pitchFamily="18" charset="0"/>
                                  </a:rPr>
                                  <m:t>&lt;</m:t>
                                </m:r>
                                <m:r>
                                  <a:rPr lang="en-GB" sz="1200" b="0" i="1" smtClean="0">
                                    <a:latin typeface="Cambria Math" panose="02040503050406030204" pitchFamily="18" charset="0"/>
                                  </a:rPr>
                                  <m:t>0</m:t>
                                </m:r>
                              </m:oMath>
                            </m:oMathPara>
                          </a14:m>
                          <a:endParaRPr lang="en-GB" sz="1200" dirty="0">
                            <a:latin typeface="Arial" panose="020B0604020202020204" pitchFamily="34" charset="0"/>
                            <a:cs typeface="Arial" panose="020B0604020202020204" pitchFamily="34" charset="0"/>
                          </a:endParaRPr>
                        </a:p>
                      </a:txBody>
                      <a:tcPr/>
                    </a:tc>
                    <a:tc>
                      <a:txBody>
                        <a:bodyPr/>
                        <a:lstStyle/>
                        <a:p>
                          <a:pPr algn="ctr"/>
                          <a:r>
                            <a:rPr lang="en-GB" sz="1200" dirty="0">
                              <a:latin typeface="Arial" panose="020B0604020202020204" pitchFamily="34" charset="0"/>
                              <a:cs typeface="Arial" panose="020B0604020202020204" pitchFamily="34" charset="0"/>
                            </a:rPr>
                            <a:t>AND</a:t>
                          </a:r>
                        </a:p>
                      </a:txBody>
                      <a:tcPr/>
                    </a:tc>
                    <a:tc>
                      <a:txBody>
                        <a:bodyPr/>
                        <a:lstStyle/>
                        <a:p>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𝑝</m:t>
                                    </m:r>
                                  </m:e>
                                  <m:sub>
                                    <m:r>
                                      <a:rPr lang="en-GB" sz="1200" b="0" i="1" smtClean="0">
                                        <a:latin typeface="Cambria Math" panose="02040503050406030204" pitchFamily="18" charset="0"/>
                                      </a:rPr>
                                      <m:t>𝑖</m:t>
                                    </m:r>
                                  </m:sub>
                                </m:sSub>
                                <m:r>
                                  <a:rPr lang="en-GB" sz="1200" b="0" i="1" smtClean="0">
                                    <a:latin typeface="Cambria Math" panose="02040503050406030204" pitchFamily="18" charset="0"/>
                                  </a:rPr>
                                  <m:t>&lt;0.05</m:t>
                                </m:r>
                              </m:oMath>
                            </m:oMathPara>
                          </a14:m>
                          <a:endParaRPr lang="en-GB"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Cold-spot cluster: Index area is a low-value, which is also surrounded by neighbours with low-values (observation but lagged)</a:t>
                          </a:r>
                        </a:p>
                      </a:txBody>
                      <a:tcPr/>
                    </a:tc>
                    <a:extLst>
                      <a:ext uri="{0D108BD9-81ED-4DB2-BD59-A6C34878D82A}">
                        <a16:rowId xmlns:a16="http://schemas.microsoft.com/office/drawing/2014/main" val="3285437630"/>
                      </a:ext>
                    </a:extLst>
                  </a:tr>
                  <a:tr h="370840">
                    <a:tc>
                      <a:txBody>
                        <a:bodyPr/>
                        <a:lstStyle/>
                        <a:p>
                          <a:r>
                            <a:rPr lang="en-GB" sz="1200" dirty="0">
                              <a:latin typeface="Arial" panose="020B0604020202020204" pitchFamily="34" charset="0"/>
                              <a:cs typeface="Arial" panose="020B0604020202020204" pitchFamily="34" charset="0"/>
                            </a:rPr>
                            <a:t>High-Low</a:t>
                          </a:r>
                        </a:p>
                      </a:txBody>
                      <a:tcPr/>
                    </a:tc>
                    <a:tc>
                      <a:txBody>
                        <a:bodyPr/>
                        <a:lstStyle/>
                        <a:p>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𝑧</m:t>
                                    </m:r>
                                  </m:e>
                                  <m:sub>
                                    <m:r>
                                      <a:rPr lang="en-GB" sz="1200" b="0" i="1" smtClean="0">
                                        <a:latin typeface="Cambria Math" panose="02040503050406030204" pitchFamily="18" charset="0"/>
                                      </a:rPr>
                                      <m:t>𝑖</m:t>
                                    </m:r>
                                  </m:sub>
                                </m:sSub>
                                <m:r>
                                  <a:rPr lang="en-GB" sz="1200" b="0" i="1" smtClean="0">
                                    <a:latin typeface="Cambria Math" panose="02040503050406030204" pitchFamily="18" charset="0"/>
                                  </a:rPr>
                                  <m:t>&gt;</m:t>
                                </m:r>
                                <m:r>
                                  <a:rPr lang="en-GB" sz="1200" b="0" i="1" smtClean="0">
                                    <a:latin typeface="Cambria Math" panose="02040503050406030204" pitchFamily="18" charset="0"/>
                                  </a:rPr>
                                  <m:t>0</m:t>
                                </m:r>
                              </m:oMath>
                            </m:oMathPara>
                          </a14:m>
                          <a:endParaRPr lang="en-GB" sz="1200" dirty="0">
                            <a:latin typeface="Arial" panose="020B0604020202020204" pitchFamily="34" charset="0"/>
                            <a:cs typeface="Arial" panose="020B0604020202020204" pitchFamily="34" charset="0"/>
                          </a:endParaRPr>
                        </a:p>
                      </a:txBody>
                      <a:tcPr/>
                    </a:tc>
                    <a:tc>
                      <a:txBody>
                        <a:bodyPr/>
                        <a:lstStyle/>
                        <a:p>
                          <a:pPr algn="ctr"/>
                          <a:r>
                            <a:rPr lang="en-GB" sz="1200" dirty="0">
                              <a:latin typeface="Arial" panose="020B0604020202020204" pitchFamily="34" charset="0"/>
                              <a:cs typeface="Arial" panose="020B0604020202020204" pitchFamily="34" charset="0"/>
                            </a:rPr>
                            <a:t>AND</a:t>
                          </a:r>
                        </a:p>
                      </a:txBody>
                      <a:tcPr/>
                    </a:tc>
                    <a:tc>
                      <a:txBody>
                        <a:bodyPr/>
                        <a:lstStyle/>
                        <a:p>
                          <a14:m>
                            <m:oMathPara xmlns:m="http://schemas.openxmlformats.org/officeDocument/2006/math">
                              <m:oMathParaPr>
                                <m:jc m:val="centerGroup"/>
                              </m:oMathParaPr>
                              <m:oMath xmlns:m="http://schemas.openxmlformats.org/officeDocument/2006/math">
                                <m:sSubSup>
                                  <m:sSubSupPr>
                                    <m:ctrlPr>
                                      <a:rPr lang="en-GB" sz="1200" i="1" smtClean="0">
                                        <a:latin typeface="Cambria Math" panose="02040503050406030204" pitchFamily="18" charset="0"/>
                                      </a:rPr>
                                    </m:ctrlPr>
                                  </m:sSubSupPr>
                                  <m:e>
                                    <m:r>
                                      <a:rPr lang="en-GB" sz="1200" b="0" i="1" smtClean="0">
                                        <a:latin typeface="Cambria Math" panose="02040503050406030204" pitchFamily="18" charset="0"/>
                                      </a:rPr>
                                      <m:t>𝑧</m:t>
                                    </m:r>
                                  </m:e>
                                  <m:sub>
                                    <m:r>
                                      <a:rPr lang="en-GB" sz="1200" b="0" i="1" smtClean="0">
                                        <a:latin typeface="Cambria Math" panose="02040503050406030204" pitchFamily="18" charset="0"/>
                                      </a:rPr>
                                      <m:t>𝑖</m:t>
                                    </m:r>
                                  </m:sub>
                                  <m:sup>
                                    <m:r>
                                      <a:rPr lang="en-GB" sz="1200" b="0" i="1" smtClean="0">
                                        <a:latin typeface="Cambria Math" panose="02040503050406030204" pitchFamily="18" charset="0"/>
                                      </a:rPr>
                                      <m:t>𝑙</m:t>
                                    </m:r>
                                  </m:sup>
                                </m:sSubSup>
                                <m:r>
                                  <a:rPr lang="en-GB" sz="1200" b="0" i="1" smtClean="0">
                                    <a:latin typeface="Cambria Math" panose="02040503050406030204" pitchFamily="18" charset="0"/>
                                  </a:rPr>
                                  <m:t>&lt;0</m:t>
                                </m:r>
                              </m:oMath>
                            </m:oMathPara>
                          </a14:m>
                          <a:endParaRPr lang="en-GB" sz="1200" dirty="0">
                            <a:latin typeface="Arial" panose="020B0604020202020204" pitchFamily="34" charset="0"/>
                            <a:cs typeface="Arial" panose="020B0604020202020204" pitchFamily="34" charset="0"/>
                          </a:endParaRPr>
                        </a:p>
                      </a:txBody>
                      <a:tcPr/>
                    </a:tc>
                    <a:tc>
                      <a:txBody>
                        <a:bodyPr/>
                        <a:lstStyle/>
                        <a:p>
                          <a:pPr algn="ctr"/>
                          <a:r>
                            <a:rPr lang="en-GB" sz="1200" dirty="0">
                              <a:latin typeface="Arial" panose="020B0604020202020204" pitchFamily="34" charset="0"/>
                              <a:cs typeface="Arial" panose="020B0604020202020204" pitchFamily="34" charset="0"/>
                            </a:rPr>
                            <a:t>AND</a:t>
                          </a:r>
                        </a:p>
                      </a:txBody>
                      <a:tcPr/>
                    </a:tc>
                    <a:tc>
                      <a:txBody>
                        <a:bodyPr/>
                        <a:lstStyle/>
                        <a:p>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𝑝</m:t>
                                    </m:r>
                                  </m:e>
                                  <m:sub>
                                    <m:r>
                                      <a:rPr lang="en-GB" sz="1200" b="0" i="1" smtClean="0">
                                        <a:latin typeface="Cambria Math" panose="02040503050406030204" pitchFamily="18" charset="0"/>
                                      </a:rPr>
                                      <m:t>𝑖</m:t>
                                    </m:r>
                                  </m:sub>
                                </m:sSub>
                                <m:r>
                                  <a:rPr lang="en-GB" sz="1200" b="0" i="1" smtClean="0">
                                    <a:latin typeface="Cambria Math" panose="02040503050406030204" pitchFamily="18" charset="0"/>
                                  </a:rPr>
                                  <m:t>&lt;0.05</m:t>
                                </m:r>
                              </m:oMath>
                            </m:oMathPara>
                          </a14:m>
                          <a:endParaRPr lang="en-GB"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Mixed cluster: Index area is a high-value, which is also surrounded by neighbours with low-values (i.e., from high to low – spatial outlier)</a:t>
                          </a:r>
                        </a:p>
                      </a:txBody>
                      <a:tcPr/>
                    </a:tc>
                    <a:extLst>
                      <a:ext uri="{0D108BD9-81ED-4DB2-BD59-A6C34878D82A}">
                        <a16:rowId xmlns:a16="http://schemas.microsoft.com/office/drawing/2014/main" val="3106904022"/>
                      </a:ext>
                    </a:extLst>
                  </a:tr>
                  <a:tr h="370840">
                    <a:tc>
                      <a:txBody>
                        <a:bodyPr/>
                        <a:lstStyle/>
                        <a:p>
                          <a:r>
                            <a:rPr lang="en-GB" sz="1200" dirty="0">
                              <a:latin typeface="Arial" panose="020B0604020202020204" pitchFamily="34" charset="0"/>
                              <a:cs typeface="Arial" panose="020B0604020202020204" pitchFamily="34" charset="0"/>
                            </a:rPr>
                            <a:t>Low-High</a:t>
                          </a:r>
                        </a:p>
                      </a:txBody>
                      <a:tcPr/>
                    </a:tc>
                    <a:tc>
                      <a:txBody>
                        <a:bodyPr/>
                        <a:lstStyle/>
                        <a:p>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𝑧</m:t>
                                    </m:r>
                                  </m:e>
                                  <m:sub>
                                    <m:r>
                                      <a:rPr lang="en-GB" sz="1200" b="0" i="1" smtClean="0">
                                        <a:latin typeface="Cambria Math" panose="02040503050406030204" pitchFamily="18" charset="0"/>
                                      </a:rPr>
                                      <m:t>𝑖</m:t>
                                    </m:r>
                                  </m:sub>
                                </m:sSub>
                                <m:r>
                                  <a:rPr lang="en-GB" sz="1200" b="0" i="1" smtClean="0">
                                    <a:latin typeface="Cambria Math" panose="02040503050406030204" pitchFamily="18" charset="0"/>
                                  </a:rPr>
                                  <m:t>&lt;</m:t>
                                </m:r>
                                <m:r>
                                  <a:rPr lang="en-GB" sz="1200" b="0" i="1" smtClean="0">
                                    <a:latin typeface="Cambria Math" panose="02040503050406030204" pitchFamily="18" charset="0"/>
                                  </a:rPr>
                                  <m:t>0</m:t>
                                </m:r>
                              </m:oMath>
                            </m:oMathPara>
                          </a14:m>
                          <a:endParaRPr lang="en-GB" sz="1200" dirty="0">
                            <a:latin typeface="Arial" panose="020B0604020202020204" pitchFamily="34" charset="0"/>
                            <a:cs typeface="Arial" panose="020B0604020202020204" pitchFamily="34" charset="0"/>
                          </a:endParaRPr>
                        </a:p>
                      </a:txBody>
                      <a:tcPr/>
                    </a:tc>
                    <a:tc>
                      <a:txBody>
                        <a:bodyPr/>
                        <a:lstStyle/>
                        <a:p>
                          <a:pPr algn="ctr"/>
                          <a:r>
                            <a:rPr lang="en-GB" sz="1200" dirty="0">
                              <a:latin typeface="Arial" panose="020B0604020202020204" pitchFamily="34" charset="0"/>
                              <a:cs typeface="Arial" panose="020B0604020202020204" pitchFamily="34" charset="0"/>
                            </a:rPr>
                            <a:t>AND</a:t>
                          </a:r>
                        </a:p>
                      </a:txBody>
                      <a:tcPr/>
                    </a:tc>
                    <a:tc>
                      <a:txBody>
                        <a:bodyPr/>
                        <a:lstStyle/>
                        <a:p>
                          <a14:m>
                            <m:oMathPara xmlns:m="http://schemas.openxmlformats.org/officeDocument/2006/math">
                              <m:oMathParaPr>
                                <m:jc m:val="centerGroup"/>
                              </m:oMathParaPr>
                              <m:oMath xmlns:m="http://schemas.openxmlformats.org/officeDocument/2006/math">
                                <m:sSubSup>
                                  <m:sSubSupPr>
                                    <m:ctrlPr>
                                      <a:rPr lang="en-GB" sz="1200" i="1" smtClean="0">
                                        <a:latin typeface="Cambria Math" panose="02040503050406030204" pitchFamily="18" charset="0"/>
                                      </a:rPr>
                                    </m:ctrlPr>
                                  </m:sSubSupPr>
                                  <m:e>
                                    <m:r>
                                      <a:rPr lang="en-GB" sz="1200" b="0" i="1" smtClean="0">
                                        <a:latin typeface="Cambria Math" panose="02040503050406030204" pitchFamily="18" charset="0"/>
                                      </a:rPr>
                                      <m:t>𝑧</m:t>
                                    </m:r>
                                  </m:e>
                                  <m:sub>
                                    <m:r>
                                      <a:rPr lang="en-GB" sz="1200" b="0" i="1" smtClean="0">
                                        <a:latin typeface="Cambria Math" panose="02040503050406030204" pitchFamily="18" charset="0"/>
                                      </a:rPr>
                                      <m:t>𝑖</m:t>
                                    </m:r>
                                  </m:sub>
                                  <m:sup>
                                    <m:r>
                                      <a:rPr lang="en-GB" sz="1200" b="0" i="1" smtClean="0">
                                        <a:latin typeface="Cambria Math" panose="02040503050406030204" pitchFamily="18" charset="0"/>
                                      </a:rPr>
                                      <m:t>𝑙</m:t>
                                    </m:r>
                                  </m:sup>
                                </m:sSubSup>
                                <m:r>
                                  <a:rPr lang="en-GB" sz="1200" b="0" i="1" smtClean="0">
                                    <a:latin typeface="Cambria Math" panose="02040503050406030204" pitchFamily="18" charset="0"/>
                                  </a:rPr>
                                  <m:t>&gt;</m:t>
                                </m:r>
                                <m:r>
                                  <a:rPr lang="en-GB" sz="1200" b="0" i="1" smtClean="0">
                                    <a:latin typeface="Cambria Math" panose="02040503050406030204" pitchFamily="18" charset="0"/>
                                  </a:rPr>
                                  <m:t>0</m:t>
                                </m:r>
                              </m:oMath>
                            </m:oMathPara>
                          </a14:m>
                          <a:endParaRPr lang="en-GB" sz="1200" dirty="0">
                            <a:latin typeface="Arial" panose="020B0604020202020204" pitchFamily="34" charset="0"/>
                            <a:cs typeface="Arial" panose="020B0604020202020204" pitchFamily="34" charset="0"/>
                          </a:endParaRPr>
                        </a:p>
                      </a:txBody>
                      <a:tcPr/>
                    </a:tc>
                    <a:tc>
                      <a:txBody>
                        <a:bodyPr/>
                        <a:lstStyle/>
                        <a:p>
                          <a:pPr algn="ctr"/>
                          <a:r>
                            <a:rPr lang="en-GB" sz="1200" dirty="0">
                              <a:latin typeface="Arial" panose="020B0604020202020204" pitchFamily="34" charset="0"/>
                              <a:cs typeface="Arial" panose="020B0604020202020204" pitchFamily="34" charset="0"/>
                            </a:rPr>
                            <a:t>AND</a:t>
                          </a:r>
                        </a:p>
                      </a:txBody>
                      <a:tcPr/>
                    </a:tc>
                    <a:tc>
                      <a:txBody>
                        <a:bodyPr/>
                        <a:lstStyle/>
                        <a:p>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𝑝</m:t>
                                    </m:r>
                                  </m:e>
                                  <m:sub>
                                    <m:r>
                                      <a:rPr lang="en-GB" sz="1200" b="0" i="1" smtClean="0">
                                        <a:latin typeface="Cambria Math" panose="02040503050406030204" pitchFamily="18" charset="0"/>
                                      </a:rPr>
                                      <m:t>𝑖</m:t>
                                    </m:r>
                                  </m:sub>
                                </m:sSub>
                                <m:r>
                                  <a:rPr lang="en-GB" sz="1200" b="0" i="1" smtClean="0">
                                    <a:latin typeface="Cambria Math" panose="02040503050406030204" pitchFamily="18" charset="0"/>
                                  </a:rPr>
                                  <m:t>&lt;0.05</m:t>
                                </m:r>
                              </m:oMath>
                            </m:oMathPara>
                          </a14:m>
                          <a:endParaRPr lang="en-GB"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Mixed cluster: Index area is a low-value, which is also surrounded by neighbours with high-values (i.e., from low to high – spatial outlier)</a:t>
                          </a:r>
                        </a:p>
                      </a:txBody>
                      <a:tcPr/>
                    </a:tc>
                    <a:extLst>
                      <a:ext uri="{0D108BD9-81ED-4DB2-BD59-A6C34878D82A}">
                        <a16:rowId xmlns:a16="http://schemas.microsoft.com/office/drawing/2014/main" val="2401510886"/>
                      </a:ext>
                    </a:extLst>
                  </a:tr>
                  <a:tr h="370840">
                    <a:tc>
                      <a:txBody>
                        <a:bodyPr/>
                        <a:lstStyle/>
                        <a:p>
                          <a:r>
                            <a:rPr lang="en-GB" sz="1200" dirty="0">
                              <a:latin typeface="Arial" panose="020B0604020202020204" pitchFamily="34" charset="0"/>
                              <a:cs typeface="Arial" panose="020B0604020202020204" pitchFamily="34" charset="0"/>
                            </a:rPr>
                            <a:t>Not significant</a:t>
                          </a:r>
                        </a:p>
                      </a:txBody>
                      <a:tcPr/>
                    </a:tc>
                    <a:tc>
                      <a:txBody>
                        <a:bodyPr/>
                        <a:lstStyle/>
                        <a:p>
                          <a:endParaRPr lang="en-GB" sz="1200" dirty="0">
                            <a:latin typeface="Arial" panose="020B0604020202020204" pitchFamily="34" charset="0"/>
                            <a:cs typeface="Arial" panose="020B0604020202020204" pitchFamily="34" charset="0"/>
                          </a:endParaRPr>
                        </a:p>
                      </a:txBody>
                      <a:tcPr/>
                    </a:tc>
                    <a:tc>
                      <a:txBody>
                        <a:bodyPr/>
                        <a:lstStyle/>
                        <a:p>
                          <a:pPr algn="ctr"/>
                          <a:endParaRPr lang="en-GB" sz="1200" dirty="0">
                            <a:latin typeface="Arial" panose="020B0604020202020204" pitchFamily="34" charset="0"/>
                            <a:cs typeface="Arial" panose="020B0604020202020204" pitchFamily="34" charset="0"/>
                          </a:endParaRPr>
                        </a:p>
                      </a:txBody>
                      <a:tcPr/>
                    </a:tc>
                    <a:tc>
                      <a:txBody>
                        <a:bodyPr/>
                        <a:lstStyle/>
                        <a:p>
                          <a:endParaRPr lang="en-GB" sz="1200" dirty="0">
                            <a:latin typeface="Arial" panose="020B0604020202020204" pitchFamily="34" charset="0"/>
                            <a:cs typeface="Arial" panose="020B0604020202020204" pitchFamily="34" charset="0"/>
                          </a:endParaRPr>
                        </a:p>
                      </a:txBody>
                      <a:tcPr/>
                    </a:tc>
                    <a:tc>
                      <a:txBody>
                        <a:bodyPr/>
                        <a:lstStyle/>
                        <a:p>
                          <a:pPr algn="ctr"/>
                          <a:endParaRPr lang="en-GB" sz="1200" dirty="0">
                            <a:latin typeface="Arial" panose="020B0604020202020204" pitchFamily="34" charset="0"/>
                            <a:cs typeface="Arial" panose="020B0604020202020204" pitchFamily="34" charset="0"/>
                          </a:endParaRPr>
                        </a:p>
                      </a:txBody>
                      <a:tcPr/>
                    </a:tc>
                    <a:tc>
                      <a:txBody>
                        <a:bodyPr/>
                        <a:lstStyle/>
                        <a:p>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𝑝</m:t>
                                    </m:r>
                                  </m:e>
                                  <m:sub>
                                    <m:r>
                                      <a:rPr lang="en-GB" sz="1200" b="0" i="1" smtClean="0">
                                        <a:latin typeface="Cambria Math" panose="02040503050406030204" pitchFamily="18" charset="0"/>
                                      </a:rPr>
                                      <m:t>𝑖</m:t>
                                    </m:r>
                                  </m:sub>
                                </m:sSub>
                                <m:r>
                                  <a:rPr lang="en-GB" sz="1200" b="0" i="1" smtClean="0">
                                    <a:latin typeface="Cambria Math" panose="02040503050406030204" pitchFamily="18" charset="0"/>
                                  </a:rPr>
                                  <m:t>&gt;</m:t>
                                </m:r>
                                <m:r>
                                  <a:rPr lang="en-GB" sz="1200" b="0" i="1" smtClean="0">
                                    <a:latin typeface="Cambria Math" panose="02040503050406030204" pitchFamily="18" charset="0"/>
                                  </a:rPr>
                                  <m:t>0.05</m:t>
                                </m:r>
                              </m:oMath>
                            </m:oMathPara>
                          </a14:m>
                          <a:endParaRPr lang="en-GB" sz="1200" dirty="0">
                            <a:latin typeface="Arial" panose="020B0604020202020204" pitchFamily="34" charset="0"/>
                            <a:cs typeface="Arial" panose="020B0604020202020204" pitchFamily="34" charset="0"/>
                          </a:endParaRPr>
                        </a:p>
                      </a:txBody>
                      <a:tcPr/>
                    </a:tc>
                    <a:tc>
                      <a:txBody>
                        <a:bodyPr/>
                        <a:lstStyle/>
                        <a:p>
                          <a:r>
                            <a:rPr lang="en-GB" sz="1200" dirty="0">
                              <a:latin typeface="Arial" panose="020B0604020202020204" pitchFamily="34" charset="0"/>
                              <a:cs typeface="Arial" panose="020B0604020202020204" pitchFamily="34" charset="0"/>
                            </a:rPr>
                            <a:t>No local spatial clustering detected</a:t>
                          </a:r>
                        </a:p>
                      </a:txBody>
                      <a:tcPr/>
                    </a:tc>
                    <a:extLst>
                      <a:ext uri="{0D108BD9-81ED-4DB2-BD59-A6C34878D82A}">
                        <a16:rowId xmlns:a16="http://schemas.microsoft.com/office/drawing/2014/main" val="3594064681"/>
                      </a:ext>
                    </a:extLst>
                  </a:tr>
                </a:tbl>
              </a:graphicData>
            </a:graphic>
          </p:graphicFrame>
        </mc:Choice>
        <mc:Fallback>
          <p:graphicFrame>
            <p:nvGraphicFramePr>
              <p:cNvPr id="3" name="Table 2">
                <a:extLst>
                  <a:ext uri="{FF2B5EF4-FFF2-40B4-BE49-F238E27FC236}">
                    <a16:creationId xmlns:a16="http://schemas.microsoft.com/office/drawing/2014/main" id="{FCFBF1AD-C7A6-C214-F811-91C63533BE95}"/>
                  </a:ext>
                </a:extLst>
              </p:cNvPr>
              <p:cNvGraphicFramePr>
                <a:graphicFrameLocks noGrp="1"/>
              </p:cNvGraphicFramePr>
              <p:nvPr>
                <p:extLst>
                  <p:ext uri="{D42A27DB-BD31-4B8C-83A1-F6EECF244321}">
                    <p14:modId xmlns:p14="http://schemas.microsoft.com/office/powerpoint/2010/main" val="2579465303"/>
                  </p:ext>
                </p:extLst>
              </p:nvPr>
            </p:nvGraphicFramePr>
            <p:xfrm>
              <a:off x="1031200" y="1243600"/>
              <a:ext cx="10323202" cy="3119120"/>
            </p:xfrm>
            <a:graphic>
              <a:graphicData uri="http://schemas.openxmlformats.org/drawingml/2006/table">
                <a:tbl>
                  <a:tblPr firstRow="1" bandRow="1">
                    <a:tableStyleId>{5C22544A-7EE6-4342-B048-85BDC9FD1C3A}</a:tableStyleId>
                  </a:tblPr>
                  <a:tblGrid>
                    <a:gridCol w="1227408">
                      <a:extLst>
                        <a:ext uri="{9D8B030D-6E8A-4147-A177-3AD203B41FA5}">
                          <a16:colId xmlns:a16="http://schemas.microsoft.com/office/drawing/2014/main" val="4274286277"/>
                        </a:ext>
                      </a:extLst>
                    </a:gridCol>
                    <a:gridCol w="1319792">
                      <a:extLst>
                        <a:ext uri="{9D8B030D-6E8A-4147-A177-3AD203B41FA5}">
                          <a16:colId xmlns:a16="http://schemas.microsoft.com/office/drawing/2014/main" val="262088398"/>
                        </a:ext>
                      </a:extLst>
                    </a:gridCol>
                    <a:gridCol w="504000">
                      <a:extLst>
                        <a:ext uri="{9D8B030D-6E8A-4147-A177-3AD203B41FA5}">
                          <a16:colId xmlns:a16="http://schemas.microsoft.com/office/drawing/2014/main" val="2540517046"/>
                        </a:ext>
                      </a:extLst>
                    </a:gridCol>
                    <a:gridCol w="1555200">
                      <a:extLst>
                        <a:ext uri="{9D8B030D-6E8A-4147-A177-3AD203B41FA5}">
                          <a16:colId xmlns:a16="http://schemas.microsoft.com/office/drawing/2014/main" val="373866769"/>
                        </a:ext>
                      </a:extLst>
                    </a:gridCol>
                    <a:gridCol w="576000">
                      <a:extLst>
                        <a:ext uri="{9D8B030D-6E8A-4147-A177-3AD203B41FA5}">
                          <a16:colId xmlns:a16="http://schemas.microsoft.com/office/drawing/2014/main" val="189606426"/>
                        </a:ext>
                      </a:extLst>
                    </a:gridCol>
                    <a:gridCol w="1483200">
                      <a:extLst>
                        <a:ext uri="{9D8B030D-6E8A-4147-A177-3AD203B41FA5}">
                          <a16:colId xmlns:a16="http://schemas.microsoft.com/office/drawing/2014/main" val="2664735080"/>
                        </a:ext>
                      </a:extLst>
                    </a:gridCol>
                    <a:gridCol w="3657602">
                      <a:extLst>
                        <a:ext uri="{9D8B030D-6E8A-4147-A177-3AD203B41FA5}">
                          <a16:colId xmlns:a16="http://schemas.microsoft.com/office/drawing/2014/main" val="1006408228"/>
                        </a:ext>
                      </a:extLst>
                    </a:gridCol>
                  </a:tblGrid>
                  <a:tr h="370840">
                    <a:tc>
                      <a:txBody>
                        <a:bodyPr/>
                        <a:lstStyle/>
                        <a:p>
                          <a:r>
                            <a:rPr lang="en-GB" sz="1200" dirty="0">
                              <a:latin typeface="Arial" panose="020B0604020202020204" pitchFamily="34" charset="0"/>
                              <a:cs typeface="Arial" panose="020B0604020202020204" pitchFamily="34" charset="0"/>
                            </a:rPr>
                            <a:t>Category</a:t>
                          </a:r>
                        </a:p>
                      </a:txBody>
                      <a:tcPr/>
                    </a:tc>
                    <a:tc>
                      <a:txBody>
                        <a:bodyPr/>
                        <a:lstStyle/>
                        <a:p>
                          <a:pPr algn="ctr"/>
                          <a:r>
                            <a:rPr lang="en-GB" sz="1200" dirty="0">
                              <a:latin typeface="Arial" panose="020B0604020202020204" pitchFamily="34" charset="0"/>
                              <a:cs typeface="Arial" panose="020B0604020202020204" pitchFamily="34" charset="0"/>
                            </a:rPr>
                            <a:t>Condition 1</a:t>
                          </a:r>
                        </a:p>
                      </a:txBody>
                      <a:tcPr/>
                    </a:tc>
                    <a:tc>
                      <a:txBody>
                        <a:bodyPr/>
                        <a:lstStyle/>
                        <a:p>
                          <a:pPr algn="ctr"/>
                          <a:endParaRPr lang="en-GB" sz="1200" dirty="0">
                            <a:latin typeface="Arial" panose="020B0604020202020204" pitchFamily="34" charset="0"/>
                            <a:cs typeface="Arial" panose="020B0604020202020204" pitchFamily="34" charset="0"/>
                          </a:endParaRPr>
                        </a:p>
                      </a:txBody>
                      <a:tcPr/>
                    </a:tc>
                    <a:tc>
                      <a:txBody>
                        <a:bodyPr/>
                        <a:lstStyle/>
                        <a:p>
                          <a:pPr algn="ctr"/>
                          <a:r>
                            <a:rPr lang="en-GB" sz="1200" dirty="0">
                              <a:latin typeface="Arial" panose="020B0604020202020204" pitchFamily="34" charset="0"/>
                              <a:cs typeface="Arial" panose="020B0604020202020204" pitchFamily="34" charset="0"/>
                            </a:rPr>
                            <a:t>Condition 2</a:t>
                          </a:r>
                        </a:p>
                      </a:txBody>
                      <a:tcPr/>
                    </a:tc>
                    <a:tc>
                      <a:txBody>
                        <a:bodyPr/>
                        <a:lstStyle/>
                        <a:p>
                          <a:pPr algn="ctr"/>
                          <a:endParaRPr lang="en-GB" sz="1200" dirty="0">
                            <a:latin typeface="Arial" panose="020B0604020202020204" pitchFamily="34" charset="0"/>
                            <a:cs typeface="Arial" panose="020B0604020202020204" pitchFamily="34" charset="0"/>
                          </a:endParaRPr>
                        </a:p>
                      </a:txBody>
                      <a:tcPr/>
                    </a:tc>
                    <a:tc>
                      <a:txBody>
                        <a:bodyPr/>
                        <a:lstStyle/>
                        <a:p>
                          <a:pPr algn="ctr"/>
                          <a:r>
                            <a:rPr lang="en-GB" sz="1200" dirty="0">
                              <a:latin typeface="Arial" panose="020B0604020202020204" pitchFamily="34" charset="0"/>
                              <a:cs typeface="Arial" panose="020B0604020202020204" pitchFamily="34" charset="0"/>
                            </a:rPr>
                            <a:t>Condition 3</a:t>
                          </a:r>
                        </a:p>
                      </a:txBody>
                      <a:tcPr/>
                    </a:tc>
                    <a:tc>
                      <a:txBody>
                        <a:bodyPr/>
                        <a:lstStyle/>
                        <a:p>
                          <a:r>
                            <a:rPr lang="en-GB" sz="1200" dirty="0">
                              <a:latin typeface="Arial" panose="020B0604020202020204" pitchFamily="34" charset="0"/>
                              <a:cs typeface="Arial" panose="020B0604020202020204" pitchFamily="34" charset="0"/>
                            </a:rPr>
                            <a:t>Interpretation</a:t>
                          </a:r>
                        </a:p>
                      </a:txBody>
                      <a:tcPr/>
                    </a:tc>
                    <a:extLst>
                      <a:ext uri="{0D108BD9-81ED-4DB2-BD59-A6C34878D82A}">
                        <a16:rowId xmlns:a16="http://schemas.microsoft.com/office/drawing/2014/main" val="2896726920"/>
                      </a:ext>
                    </a:extLst>
                  </a:tr>
                  <a:tr h="457200">
                    <a:tc>
                      <a:txBody>
                        <a:bodyPr/>
                        <a:lstStyle/>
                        <a:p>
                          <a:r>
                            <a:rPr lang="en-GB" sz="1200" dirty="0">
                              <a:latin typeface="Arial" panose="020B0604020202020204" pitchFamily="34" charset="0"/>
                              <a:cs typeface="Arial" panose="020B0604020202020204" pitchFamily="34" charset="0"/>
                            </a:rPr>
                            <a:t>High-High</a:t>
                          </a:r>
                        </a:p>
                      </a:txBody>
                      <a:tcPr/>
                    </a:tc>
                    <a:tc>
                      <a:txBody>
                        <a:bodyPr/>
                        <a:lstStyle/>
                        <a:p>
                          <a:endParaRPr lang="en-US"/>
                        </a:p>
                      </a:txBody>
                      <a:tcPr>
                        <a:blipFill>
                          <a:blip r:embed="rId2"/>
                          <a:stretch>
                            <a:fillRect l="-94231" t="-81081" r="-591346" b="-491892"/>
                          </a:stretch>
                        </a:blipFill>
                      </a:tcPr>
                    </a:tc>
                    <a:tc>
                      <a:txBody>
                        <a:bodyPr/>
                        <a:lstStyle/>
                        <a:p>
                          <a:pPr algn="ctr"/>
                          <a:r>
                            <a:rPr lang="en-GB" sz="1200" dirty="0">
                              <a:latin typeface="Arial" panose="020B0604020202020204" pitchFamily="34" charset="0"/>
                              <a:cs typeface="Arial" panose="020B0604020202020204" pitchFamily="34" charset="0"/>
                            </a:rPr>
                            <a:t>AND</a:t>
                          </a:r>
                        </a:p>
                      </a:txBody>
                      <a:tcPr/>
                    </a:tc>
                    <a:tc>
                      <a:txBody>
                        <a:bodyPr/>
                        <a:lstStyle/>
                        <a:p>
                          <a:endParaRPr lang="en-US"/>
                        </a:p>
                      </a:txBody>
                      <a:tcPr>
                        <a:blipFill>
                          <a:blip r:embed="rId2"/>
                          <a:stretch>
                            <a:fillRect l="-198361" t="-81081" r="-371311" b="-491892"/>
                          </a:stretch>
                        </a:blipFill>
                      </a:tcPr>
                    </a:tc>
                    <a:tc>
                      <a:txBody>
                        <a:bodyPr/>
                        <a:lstStyle/>
                        <a:p>
                          <a:pPr algn="ctr"/>
                          <a:r>
                            <a:rPr lang="en-GB" sz="1200" dirty="0">
                              <a:latin typeface="Arial" panose="020B0604020202020204" pitchFamily="34" charset="0"/>
                              <a:cs typeface="Arial" panose="020B0604020202020204" pitchFamily="34" charset="0"/>
                            </a:rPr>
                            <a:t>AND</a:t>
                          </a:r>
                        </a:p>
                      </a:txBody>
                      <a:tcPr/>
                    </a:tc>
                    <a:tc>
                      <a:txBody>
                        <a:bodyPr/>
                        <a:lstStyle/>
                        <a:p>
                          <a:endParaRPr lang="en-US"/>
                        </a:p>
                      </a:txBody>
                      <a:tcPr>
                        <a:blipFill>
                          <a:blip r:embed="rId2"/>
                          <a:stretch>
                            <a:fillRect l="-350427" t="-81081" r="-247863" b="-491892"/>
                          </a:stretch>
                        </a:blipFill>
                      </a:tcPr>
                    </a:tc>
                    <a:tc>
                      <a:txBody>
                        <a:bodyPr/>
                        <a:lstStyle/>
                        <a:p>
                          <a:r>
                            <a:rPr lang="en-GB" sz="1200" dirty="0">
                              <a:latin typeface="Arial" panose="020B0604020202020204" pitchFamily="34" charset="0"/>
                              <a:cs typeface="Arial" panose="020B0604020202020204" pitchFamily="34" charset="0"/>
                            </a:rPr>
                            <a:t>Hotspot cluster: Index area is a high-value, which is also surrounded by neighbours with high-values</a:t>
                          </a:r>
                        </a:p>
                      </a:txBody>
                      <a:tcPr/>
                    </a:tc>
                    <a:extLst>
                      <a:ext uri="{0D108BD9-81ED-4DB2-BD59-A6C34878D82A}">
                        <a16:rowId xmlns:a16="http://schemas.microsoft.com/office/drawing/2014/main" val="1851571255"/>
                      </a:ext>
                    </a:extLst>
                  </a:tr>
                  <a:tr h="640080">
                    <a:tc>
                      <a:txBody>
                        <a:bodyPr/>
                        <a:lstStyle/>
                        <a:p>
                          <a:r>
                            <a:rPr lang="en-GB" sz="1200" dirty="0">
                              <a:latin typeface="Arial" panose="020B0604020202020204" pitchFamily="34" charset="0"/>
                              <a:cs typeface="Arial" panose="020B0604020202020204" pitchFamily="34" charset="0"/>
                            </a:rPr>
                            <a:t>Low-Low</a:t>
                          </a:r>
                        </a:p>
                      </a:txBody>
                      <a:tcPr/>
                    </a:tc>
                    <a:tc>
                      <a:txBody>
                        <a:bodyPr/>
                        <a:lstStyle/>
                        <a:p>
                          <a:endParaRPr lang="en-US"/>
                        </a:p>
                      </a:txBody>
                      <a:tcPr>
                        <a:blipFill>
                          <a:blip r:embed="rId2"/>
                          <a:stretch>
                            <a:fillRect l="-94231" t="-134000" r="-591346" b="-264000"/>
                          </a:stretch>
                        </a:blipFill>
                      </a:tcPr>
                    </a:tc>
                    <a:tc>
                      <a:txBody>
                        <a:bodyPr/>
                        <a:lstStyle/>
                        <a:p>
                          <a:pPr algn="ctr"/>
                          <a:r>
                            <a:rPr lang="en-GB" sz="1200" dirty="0">
                              <a:latin typeface="Arial" panose="020B0604020202020204" pitchFamily="34" charset="0"/>
                              <a:cs typeface="Arial" panose="020B0604020202020204" pitchFamily="34" charset="0"/>
                            </a:rPr>
                            <a:t>AND</a:t>
                          </a:r>
                        </a:p>
                      </a:txBody>
                      <a:tcPr/>
                    </a:tc>
                    <a:tc>
                      <a:txBody>
                        <a:bodyPr/>
                        <a:lstStyle/>
                        <a:p>
                          <a:endParaRPr lang="en-US"/>
                        </a:p>
                      </a:txBody>
                      <a:tcPr>
                        <a:blipFill>
                          <a:blip r:embed="rId2"/>
                          <a:stretch>
                            <a:fillRect l="-198361" t="-134000" r="-371311" b="-264000"/>
                          </a:stretch>
                        </a:blipFill>
                      </a:tcPr>
                    </a:tc>
                    <a:tc>
                      <a:txBody>
                        <a:bodyPr/>
                        <a:lstStyle/>
                        <a:p>
                          <a:pPr algn="ctr"/>
                          <a:r>
                            <a:rPr lang="en-GB" sz="1200" dirty="0">
                              <a:latin typeface="Arial" panose="020B0604020202020204" pitchFamily="34" charset="0"/>
                              <a:cs typeface="Arial" panose="020B0604020202020204" pitchFamily="34" charset="0"/>
                            </a:rPr>
                            <a:t>AND</a:t>
                          </a:r>
                        </a:p>
                      </a:txBody>
                      <a:tcPr/>
                    </a:tc>
                    <a:tc>
                      <a:txBody>
                        <a:bodyPr/>
                        <a:lstStyle/>
                        <a:p>
                          <a:endParaRPr lang="en-US"/>
                        </a:p>
                      </a:txBody>
                      <a:tcPr>
                        <a:blipFill>
                          <a:blip r:embed="rId2"/>
                          <a:stretch>
                            <a:fillRect l="-350427" t="-134000" r="-247863" b="-264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Cold-spot cluster: Index area is a low-value, which is also surrounded by neighbours with low-values (observation but lagged)</a:t>
                          </a:r>
                        </a:p>
                      </a:txBody>
                      <a:tcPr/>
                    </a:tc>
                    <a:extLst>
                      <a:ext uri="{0D108BD9-81ED-4DB2-BD59-A6C34878D82A}">
                        <a16:rowId xmlns:a16="http://schemas.microsoft.com/office/drawing/2014/main" val="3285437630"/>
                      </a:ext>
                    </a:extLst>
                  </a:tr>
                  <a:tr h="640080">
                    <a:tc>
                      <a:txBody>
                        <a:bodyPr/>
                        <a:lstStyle/>
                        <a:p>
                          <a:r>
                            <a:rPr lang="en-GB" sz="1200" dirty="0">
                              <a:latin typeface="Arial" panose="020B0604020202020204" pitchFamily="34" charset="0"/>
                              <a:cs typeface="Arial" panose="020B0604020202020204" pitchFamily="34" charset="0"/>
                            </a:rPr>
                            <a:t>High-Low</a:t>
                          </a:r>
                        </a:p>
                      </a:txBody>
                      <a:tcPr/>
                    </a:tc>
                    <a:tc>
                      <a:txBody>
                        <a:bodyPr/>
                        <a:lstStyle/>
                        <a:p>
                          <a:endParaRPr lang="en-US"/>
                        </a:p>
                      </a:txBody>
                      <a:tcPr>
                        <a:blipFill>
                          <a:blip r:embed="rId2"/>
                          <a:stretch>
                            <a:fillRect l="-94231" t="-229412" r="-591346" b="-158824"/>
                          </a:stretch>
                        </a:blipFill>
                      </a:tcPr>
                    </a:tc>
                    <a:tc>
                      <a:txBody>
                        <a:bodyPr/>
                        <a:lstStyle/>
                        <a:p>
                          <a:pPr algn="ctr"/>
                          <a:r>
                            <a:rPr lang="en-GB" sz="1200" dirty="0">
                              <a:latin typeface="Arial" panose="020B0604020202020204" pitchFamily="34" charset="0"/>
                              <a:cs typeface="Arial" panose="020B0604020202020204" pitchFamily="34" charset="0"/>
                            </a:rPr>
                            <a:t>AND</a:t>
                          </a:r>
                        </a:p>
                      </a:txBody>
                      <a:tcPr/>
                    </a:tc>
                    <a:tc>
                      <a:txBody>
                        <a:bodyPr/>
                        <a:lstStyle/>
                        <a:p>
                          <a:endParaRPr lang="en-US"/>
                        </a:p>
                      </a:txBody>
                      <a:tcPr>
                        <a:blipFill>
                          <a:blip r:embed="rId2"/>
                          <a:stretch>
                            <a:fillRect l="-198361" t="-229412" r="-371311" b="-158824"/>
                          </a:stretch>
                        </a:blipFill>
                      </a:tcPr>
                    </a:tc>
                    <a:tc>
                      <a:txBody>
                        <a:bodyPr/>
                        <a:lstStyle/>
                        <a:p>
                          <a:pPr algn="ctr"/>
                          <a:r>
                            <a:rPr lang="en-GB" sz="1200" dirty="0">
                              <a:latin typeface="Arial" panose="020B0604020202020204" pitchFamily="34" charset="0"/>
                              <a:cs typeface="Arial" panose="020B0604020202020204" pitchFamily="34" charset="0"/>
                            </a:rPr>
                            <a:t>AND</a:t>
                          </a:r>
                        </a:p>
                      </a:txBody>
                      <a:tcPr/>
                    </a:tc>
                    <a:tc>
                      <a:txBody>
                        <a:bodyPr/>
                        <a:lstStyle/>
                        <a:p>
                          <a:endParaRPr lang="en-US"/>
                        </a:p>
                      </a:txBody>
                      <a:tcPr>
                        <a:blipFill>
                          <a:blip r:embed="rId2"/>
                          <a:stretch>
                            <a:fillRect l="-350427" t="-229412" r="-247863" b="-15882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Mixed cluster: Index area is a high-value, which is also surrounded by neighbours with low-values (i.e., from high to low – spatial outlier)</a:t>
                          </a:r>
                        </a:p>
                      </a:txBody>
                      <a:tcPr/>
                    </a:tc>
                    <a:extLst>
                      <a:ext uri="{0D108BD9-81ED-4DB2-BD59-A6C34878D82A}">
                        <a16:rowId xmlns:a16="http://schemas.microsoft.com/office/drawing/2014/main" val="3106904022"/>
                      </a:ext>
                    </a:extLst>
                  </a:tr>
                  <a:tr h="640080">
                    <a:tc>
                      <a:txBody>
                        <a:bodyPr/>
                        <a:lstStyle/>
                        <a:p>
                          <a:r>
                            <a:rPr lang="en-GB" sz="1200" dirty="0">
                              <a:latin typeface="Arial" panose="020B0604020202020204" pitchFamily="34" charset="0"/>
                              <a:cs typeface="Arial" panose="020B0604020202020204" pitchFamily="34" charset="0"/>
                            </a:rPr>
                            <a:t>Low-High</a:t>
                          </a:r>
                        </a:p>
                      </a:txBody>
                      <a:tcPr/>
                    </a:tc>
                    <a:tc>
                      <a:txBody>
                        <a:bodyPr/>
                        <a:lstStyle/>
                        <a:p>
                          <a:endParaRPr lang="en-US"/>
                        </a:p>
                      </a:txBody>
                      <a:tcPr>
                        <a:blipFill>
                          <a:blip r:embed="rId2"/>
                          <a:stretch>
                            <a:fillRect l="-94231" t="-329412" r="-591346" b="-58824"/>
                          </a:stretch>
                        </a:blipFill>
                      </a:tcPr>
                    </a:tc>
                    <a:tc>
                      <a:txBody>
                        <a:bodyPr/>
                        <a:lstStyle/>
                        <a:p>
                          <a:pPr algn="ctr"/>
                          <a:r>
                            <a:rPr lang="en-GB" sz="1200" dirty="0">
                              <a:latin typeface="Arial" panose="020B0604020202020204" pitchFamily="34" charset="0"/>
                              <a:cs typeface="Arial" panose="020B0604020202020204" pitchFamily="34" charset="0"/>
                            </a:rPr>
                            <a:t>AND</a:t>
                          </a:r>
                        </a:p>
                      </a:txBody>
                      <a:tcPr/>
                    </a:tc>
                    <a:tc>
                      <a:txBody>
                        <a:bodyPr/>
                        <a:lstStyle/>
                        <a:p>
                          <a:endParaRPr lang="en-US"/>
                        </a:p>
                      </a:txBody>
                      <a:tcPr>
                        <a:blipFill>
                          <a:blip r:embed="rId2"/>
                          <a:stretch>
                            <a:fillRect l="-198361" t="-329412" r="-371311" b="-58824"/>
                          </a:stretch>
                        </a:blipFill>
                      </a:tcPr>
                    </a:tc>
                    <a:tc>
                      <a:txBody>
                        <a:bodyPr/>
                        <a:lstStyle/>
                        <a:p>
                          <a:pPr algn="ctr"/>
                          <a:r>
                            <a:rPr lang="en-GB" sz="1200" dirty="0">
                              <a:latin typeface="Arial" panose="020B0604020202020204" pitchFamily="34" charset="0"/>
                              <a:cs typeface="Arial" panose="020B0604020202020204" pitchFamily="34" charset="0"/>
                            </a:rPr>
                            <a:t>AND</a:t>
                          </a:r>
                        </a:p>
                      </a:txBody>
                      <a:tcPr/>
                    </a:tc>
                    <a:tc>
                      <a:txBody>
                        <a:bodyPr/>
                        <a:lstStyle/>
                        <a:p>
                          <a:endParaRPr lang="en-US"/>
                        </a:p>
                      </a:txBody>
                      <a:tcPr>
                        <a:blipFill>
                          <a:blip r:embed="rId2"/>
                          <a:stretch>
                            <a:fillRect l="-350427" t="-329412" r="-247863" b="-5882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Mixed cluster: Index area is a low-value, which is also surrounded by neighbours with high-values (i.e., from low to high – spatial outlier)</a:t>
                          </a:r>
                        </a:p>
                      </a:txBody>
                      <a:tcPr/>
                    </a:tc>
                    <a:extLst>
                      <a:ext uri="{0D108BD9-81ED-4DB2-BD59-A6C34878D82A}">
                        <a16:rowId xmlns:a16="http://schemas.microsoft.com/office/drawing/2014/main" val="2401510886"/>
                      </a:ext>
                    </a:extLst>
                  </a:tr>
                  <a:tr h="370840">
                    <a:tc>
                      <a:txBody>
                        <a:bodyPr/>
                        <a:lstStyle/>
                        <a:p>
                          <a:r>
                            <a:rPr lang="en-GB" sz="1200" dirty="0">
                              <a:latin typeface="Arial" panose="020B0604020202020204" pitchFamily="34" charset="0"/>
                              <a:cs typeface="Arial" panose="020B0604020202020204" pitchFamily="34" charset="0"/>
                            </a:rPr>
                            <a:t>Not significant</a:t>
                          </a:r>
                        </a:p>
                      </a:txBody>
                      <a:tcPr/>
                    </a:tc>
                    <a:tc>
                      <a:txBody>
                        <a:bodyPr/>
                        <a:lstStyle/>
                        <a:p>
                          <a:endParaRPr lang="en-GB" sz="1200" dirty="0">
                            <a:latin typeface="Arial" panose="020B0604020202020204" pitchFamily="34" charset="0"/>
                            <a:cs typeface="Arial" panose="020B0604020202020204" pitchFamily="34" charset="0"/>
                          </a:endParaRPr>
                        </a:p>
                      </a:txBody>
                      <a:tcPr/>
                    </a:tc>
                    <a:tc>
                      <a:txBody>
                        <a:bodyPr/>
                        <a:lstStyle/>
                        <a:p>
                          <a:pPr algn="ctr"/>
                          <a:endParaRPr lang="en-GB" sz="1200" dirty="0">
                            <a:latin typeface="Arial" panose="020B0604020202020204" pitchFamily="34" charset="0"/>
                            <a:cs typeface="Arial" panose="020B0604020202020204" pitchFamily="34" charset="0"/>
                          </a:endParaRPr>
                        </a:p>
                      </a:txBody>
                      <a:tcPr/>
                    </a:tc>
                    <a:tc>
                      <a:txBody>
                        <a:bodyPr/>
                        <a:lstStyle/>
                        <a:p>
                          <a:endParaRPr lang="en-GB" sz="1200" dirty="0">
                            <a:latin typeface="Arial" panose="020B0604020202020204" pitchFamily="34" charset="0"/>
                            <a:cs typeface="Arial" panose="020B0604020202020204" pitchFamily="34" charset="0"/>
                          </a:endParaRPr>
                        </a:p>
                      </a:txBody>
                      <a:tcPr/>
                    </a:tc>
                    <a:tc>
                      <a:txBody>
                        <a:bodyPr/>
                        <a:lstStyle/>
                        <a:p>
                          <a:pPr algn="ctr"/>
                          <a:endParaRPr lang="en-GB" sz="1200" dirty="0">
                            <a:latin typeface="Arial" panose="020B0604020202020204" pitchFamily="34" charset="0"/>
                            <a:cs typeface="Arial" panose="020B0604020202020204" pitchFamily="34" charset="0"/>
                          </a:endParaRPr>
                        </a:p>
                      </a:txBody>
                      <a:tcPr/>
                    </a:tc>
                    <a:tc>
                      <a:txBody>
                        <a:bodyPr/>
                        <a:lstStyle/>
                        <a:p>
                          <a:endParaRPr lang="en-US"/>
                        </a:p>
                      </a:txBody>
                      <a:tcPr>
                        <a:blipFill>
                          <a:blip r:embed="rId2"/>
                          <a:stretch>
                            <a:fillRect l="-350427" t="-755172" r="-247863" b="-3448"/>
                          </a:stretch>
                        </a:blipFill>
                      </a:tcPr>
                    </a:tc>
                    <a:tc>
                      <a:txBody>
                        <a:bodyPr/>
                        <a:lstStyle/>
                        <a:p>
                          <a:r>
                            <a:rPr lang="en-GB" sz="1200" dirty="0">
                              <a:latin typeface="Arial" panose="020B0604020202020204" pitchFamily="34" charset="0"/>
                              <a:cs typeface="Arial" panose="020B0604020202020204" pitchFamily="34" charset="0"/>
                            </a:rPr>
                            <a:t>No local spatial clustering detected</a:t>
                          </a:r>
                        </a:p>
                      </a:txBody>
                      <a:tcPr/>
                    </a:tc>
                    <a:extLst>
                      <a:ext uri="{0D108BD9-81ED-4DB2-BD59-A6C34878D82A}">
                        <a16:rowId xmlns:a16="http://schemas.microsoft.com/office/drawing/2014/main" val="3594064681"/>
                      </a:ext>
                    </a:extLst>
                  </a:tr>
                </a:tbl>
              </a:graphicData>
            </a:graphic>
          </p:graphicFrame>
        </mc:Fallback>
      </mc:AlternateContent>
      <p:sp>
        <p:nvSpPr>
          <p:cNvPr id="4" name="Slide Number Placeholder 3">
            <a:extLst>
              <a:ext uri="{FF2B5EF4-FFF2-40B4-BE49-F238E27FC236}">
                <a16:creationId xmlns:a16="http://schemas.microsoft.com/office/drawing/2014/main" id="{5F36BF79-1B88-4EE9-5CA1-FC5B4BEE1DD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F8D2E2A-E20D-6923-A9AB-6686AFB0BD2D}"/>
                  </a:ext>
                </a:extLst>
              </p:cNvPr>
              <p:cNvSpPr txBox="1"/>
              <p:nvPr/>
            </p:nvSpPr>
            <p:spPr>
              <a:xfrm>
                <a:off x="1166400" y="5061600"/>
                <a:ext cx="7608173" cy="945580"/>
              </a:xfrm>
              <a:prstGeom prst="rect">
                <a:avLst/>
              </a:prstGeom>
              <a:noFill/>
            </p:spPr>
            <p:txBody>
              <a:bodyPr wrap="none" rtlCol="0">
                <a:spAutoFit/>
              </a:bodyPr>
              <a:lstStyle/>
              <a:p>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𝑧</m:t>
                        </m:r>
                      </m:e>
                      <m:sub>
                        <m:r>
                          <a:rPr lang="en-GB" i="1">
                            <a:latin typeface="Cambria Math" panose="02040503050406030204" pitchFamily="18" charset="0"/>
                          </a:rPr>
                          <m:t>𝑖</m:t>
                        </m:r>
                      </m:sub>
                    </m:sSub>
                    <m:r>
                      <a:rPr lang="en-GB" b="0" i="1" smtClean="0">
                        <a:latin typeface="Cambria Math" panose="02040503050406030204" pitchFamily="18" charset="0"/>
                      </a:rPr>
                      <m:t>= </m:t>
                    </m:r>
                  </m:oMath>
                </a14:m>
                <a:r>
                  <a:rPr lang="en-GB" dirty="0"/>
                  <a:t>Standardised observed value in location</a:t>
                </a:r>
                <a14:m>
                  <m:oMath xmlns:m="http://schemas.openxmlformats.org/officeDocument/2006/math">
                    <m:r>
                      <a:rPr lang="en-GB" b="0" i="0" smtClean="0">
                        <a:latin typeface="Cambria Math" panose="02040503050406030204" pitchFamily="18" charset="0"/>
                      </a:rPr>
                      <m:t> </m:t>
                    </m:r>
                    <m:r>
                      <a:rPr lang="en-GB" b="0" i="1" smtClean="0">
                        <a:latin typeface="Cambria Math" panose="02040503050406030204" pitchFamily="18" charset="0"/>
                      </a:rPr>
                      <m:t>𝑖</m:t>
                    </m:r>
                  </m:oMath>
                </a14:m>
                <a:endParaRPr lang="en-GB" dirty="0"/>
              </a:p>
              <a:p>
                <a14:m>
                  <m:oMath xmlns:m="http://schemas.openxmlformats.org/officeDocument/2006/math">
                    <m:sSubSup>
                      <m:sSubSupPr>
                        <m:ctrlPr>
                          <a:rPr lang="en-GB" i="1">
                            <a:latin typeface="Cambria Math" panose="02040503050406030204" pitchFamily="18" charset="0"/>
                          </a:rPr>
                        </m:ctrlPr>
                      </m:sSubSupPr>
                      <m:e>
                        <m:r>
                          <a:rPr lang="en-GB" i="1">
                            <a:latin typeface="Cambria Math" panose="02040503050406030204" pitchFamily="18" charset="0"/>
                          </a:rPr>
                          <m:t>𝑧</m:t>
                        </m:r>
                      </m:e>
                      <m:sub>
                        <m:r>
                          <a:rPr lang="en-GB" i="1">
                            <a:latin typeface="Cambria Math" panose="02040503050406030204" pitchFamily="18" charset="0"/>
                          </a:rPr>
                          <m:t>𝑖</m:t>
                        </m:r>
                      </m:sub>
                      <m:sup>
                        <m:r>
                          <a:rPr lang="en-GB" i="1">
                            <a:latin typeface="Cambria Math" panose="02040503050406030204" pitchFamily="18" charset="0"/>
                          </a:rPr>
                          <m:t>𝑙</m:t>
                        </m:r>
                      </m:sup>
                    </m:sSubSup>
                    <m:r>
                      <a:rPr lang="en-GB" i="1">
                        <a:latin typeface="Cambria Math" panose="02040503050406030204" pitchFamily="18" charset="0"/>
                      </a:rPr>
                      <m:t>= </m:t>
                    </m:r>
                  </m:oMath>
                </a14:m>
                <a:r>
                  <a:rPr lang="en-GB" dirty="0"/>
                  <a:t>Corresponding standardised observed value(s) in neighbours for location </a:t>
                </a:r>
                <a14:m>
                  <m:oMath xmlns:m="http://schemas.openxmlformats.org/officeDocument/2006/math">
                    <m:r>
                      <a:rPr lang="en-GB" b="0" i="1" smtClean="0">
                        <a:latin typeface="Cambria Math" panose="02040503050406030204" pitchFamily="18" charset="0"/>
                      </a:rPr>
                      <m:t>𝑖</m:t>
                    </m:r>
                  </m:oMath>
                </a14:m>
                <a:endParaRPr lang="en-GB" b="0" dirty="0"/>
              </a:p>
              <a:p>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𝑝</m:t>
                        </m:r>
                      </m:e>
                      <m:sub>
                        <m:r>
                          <a:rPr lang="en-GB" i="1">
                            <a:latin typeface="Cambria Math" panose="02040503050406030204" pitchFamily="18" charset="0"/>
                          </a:rPr>
                          <m:t>𝑖</m:t>
                        </m:r>
                      </m:sub>
                    </m:sSub>
                    <m:r>
                      <a:rPr lang="en-GB" b="0" i="1" smtClean="0">
                        <a:latin typeface="Cambria Math" panose="02040503050406030204" pitchFamily="18" charset="0"/>
                      </a:rPr>
                      <m:t>=</m:t>
                    </m:r>
                  </m:oMath>
                </a14:m>
                <a:r>
                  <a:rPr lang="en-GB" dirty="0"/>
                  <a:t> P-value for statistical significance</a:t>
                </a:r>
              </a:p>
            </p:txBody>
          </p:sp>
        </mc:Choice>
        <mc:Fallback>
          <p:sp>
            <p:nvSpPr>
              <p:cNvPr id="5" name="TextBox 4">
                <a:extLst>
                  <a:ext uri="{FF2B5EF4-FFF2-40B4-BE49-F238E27FC236}">
                    <a16:creationId xmlns:a16="http://schemas.microsoft.com/office/drawing/2014/main" id="{0F8D2E2A-E20D-6923-A9AB-6686AFB0BD2D}"/>
                  </a:ext>
                </a:extLst>
              </p:cNvPr>
              <p:cNvSpPr txBox="1">
                <a:spLocks noRot="1" noChangeAspect="1" noMove="1" noResize="1" noEditPoints="1" noAdjustHandles="1" noChangeArrowheads="1" noChangeShapeType="1" noTextEdit="1"/>
              </p:cNvSpPr>
              <p:nvPr/>
            </p:nvSpPr>
            <p:spPr>
              <a:xfrm>
                <a:off x="1166400" y="5061600"/>
                <a:ext cx="7608173" cy="945580"/>
              </a:xfrm>
              <a:prstGeom prst="rect">
                <a:avLst/>
              </a:prstGeom>
              <a:blipFill>
                <a:blip r:embed="rId3"/>
                <a:stretch>
                  <a:fillRect t="-2667" b="-10667"/>
                </a:stretch>
              </a:blipFill>
            </p:spPr>
            <p:txBody>
              <a:bodyPr/>
              <a:lstStyle/>
              <a:p>
                <a:r>
                  <a:rPr lang="en-GB">
                    <a:noFill/>
                  </a:rPr>
                  <a:t> </a:t>
                </a:r>
              </a:p>
            </p:txBody>
          </p:sp>
        </mc:Fallback>
      </mc:AlternateContent>
    </p:spTree>
    <p:extLst>
      <p:ext uri="{BB962C8B-B14F-4D97-AF65-F5344CB8AC3E}">
        <p14:creationId xmlns:p14="http://schemas.microsoft.com/office/powerpoint/2010/main" val="1081934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63080" y="174331"/>
            <a:ext cx="2159706"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3600" b="1" dirty="0">
                <a:latin typeface="Helvetica Neue Light" panose="02000403000000020004" pitchFamily="2" charset="0"/>
                <a:ea typeface="Helvetica Neue Light" panose="02000403000000020004" pitchFamily="2" charset="0"/>
              </a:rPr>
              <a:t>Example:</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8" name="TextBox 7">
            <a:extLst>
              <a:ext uri="{FF2B5EF4-FFF2-40B4-BE49-F238E27FC236}">
                <a16:creationId xmlns:a16="http://schemas.microsoft.com/office/drawing/2014/main" id="{3A94DE49-F671-5655-EE81-666B08FAE4D0}"/>
              </a:ext>
            </a:extLst>
          </p:cNvPr>
          <p:cNvSpPr txBox="1"/>
          <p:nvPr/>
        </p:nvSpPr>
        <p:spPr>
          <a:xfrm>
            <a:off x="357352" y="4842249"/>
            <a:ext cx="184731" cy="369332"/>
          </a:xfrm>
          <a:prstGeom prst="rect">
            <a:avLst/>
          </a:prstGeom>
          <a:noFill/>
        </p:spPr>
        <p:txBody>
          <a:bodyPr wrap="none" rtlCol="0">
            <a:spAutoFit/>
          </a:bodyPr>
          <a:lstStyle/>
          <a:p>
            <a:endParaRPr lang="en-GB" dirty="0"/>
          </a:p>
        </p:txBody>
      </p:sp>
      <p:sp>
        <p:nvSpPr>
          <p:cNvPr id="11" name="Title 1">
            <a:extLst>
              <a:ext uri="{FF2B5EF4-FFF2-40B4-BE49-F238E27FC236}">
                <a16:creationId xmlns:a16="http://schemas.microsoft.com/office/drawing/2014/main" id="{D11EBA1F-1606-B676-CC01-7B10A620951F}"/>
              </a:ext>
            </a:extLst>
          </p:cNvPr>
          <p:cNvSpPr txBox="1">
            <a:spLocks/>
          </p:cNvSpPr>
          <p:nvPr/>
        </p:nvSpPr>
        <p:spPr>
          <a:xfrm>
            <a:off x="2322786" y="174331"/>
            <a:ext cx="9662983"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sz="3600" b="1" dirty="0">
                <a:latin typeface="Helvetica Neue Light" panose="02000403000000020004" pitchFamily="2" charset="0"/>
                <a:ea typeface="Helvetica Neue Light" panose="02000403000000020004" pitchFamily="2" charset="0"/>
              </a:rPr>
              <a:t>What is the spatial dependence in qualification in Camden, London? </a:t>
            </a:r>
            <a:endParaRPr lang="en-GB" sz="1400" dirty="0"/>
          </a:p>
          <a:p>
            <a:pPr lvl="0"/>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3" name="Picture 2" descr="Map&#10;&#10;Description automatically generated with medium confidence">
            <a:extLst>
              <a:ext uri="{FF2B5EF4-FFF2-40B4-BE49-F238E27FC236}">
                <a16:creationId xmlns:a16="http://schemas.microsoft.com/office/drawing/2014/main" id="{823A6547-2BCB-D555-8090-15BD2631707E}"/>
              </a:ext>
            </a:extLst>
          </p:cNvPr>
          <p:cNvPicPr>
            <a:picLocks noChangeAspect="1"/>
          </p:cNvPicPr>
          <p:nvPr/>
        </p:nvPicPr>
        <p:blipFill>
          <a:blip r:embed="rId3"/>
          <a:stretch>
            <a:fillRect/>
          </a:stretch>
        </p:blipFill>
        <p:spPr>
          <a:xfrm>
            <a:off x="6540101" y="1418146"/>
            <a:ext cx="4863585" cy="4385057"/>
          </a:xfrm>
          <a:prstGeom prst="rect">
            <a:avLst/>
          </a:prstGeom>
        </p:spPr>
      </p:pic>
      <p:sp>
        <p:nvSpPr>
          <p:cNvPr id="9" name="TextBox 8">
            <a:extLst>
              <a:ext uri="{FF2B5EF4-FFF2-40B4-BE49-F238E27FC236}">
                <a16:creationId xmlns:a16="http://schemas.microsoft.com/office/drawing/2014/main" id="{1EF68EF1-1723-30EF-A0CE-A60C79917975}"/>
              </a:ext>
            </a:extLst>
          </p:cNvPr>
          <p:cNvSpPr txBox="1"/>
          <p:nvPr/>
        </p:nvSpPr>
        <p:spPr>
          <a:xfrm>
            <a:off x="6520249" y="5803203"/>
            <a:ext cx="5295699"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This is what we want. The p-values helps us to know whether the LISA estimates are statistically significant or not.</a:t>
            </a:r>
          </a:p>
        </p:txBody>
      </p:sp>
      <p:sp>
        <p:nvSpPr>
          <p:cNvPr id="2" name="Slide Number Placeholder 3">
            <a:extLst>
              <a:ext uri="{FF2B5EF4-FFF2-40B4-BE49-F238E27FC236}">
                <a16:creationId xmlns:a16="http://schemas.microsoft.com/office/drawing/2014/main" id="{F067B286-A929-07CF-BE48-9567AACFC55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36</a:t>
            </a:fld>
            <a:endParaRPr lang="en-US" dirty="0">
              <a:solidFill>
                <a:srgbClr val="000000"/>
              </a:solidFill>
              <a:cs typeface="ＭＳ Ｐゴシック" charset="0"/>
            </a:endParaRPr>
          </a:p>
        </p:txBody>
      </p:sp>
      <p:pic>
        <p:nvPicPr>
          <p:cNvPr id="5" name="Picture 4" descr="A picture containing map&#10;&#10;Description automatically generated">
            <a:extLst>
              <a:ext uri="{FF2B5EF4-FFF2-40B4-BE49-F238E27FC236}">
                <a16:creationId xmlns:a16="http://schemas.microsoft.com/office/drawing/2014/main" id="{4B47575E-DDF0-0BD9-D8FC-5BF61B207FE1}"/>
              </a:ext>
            </a:extLst>
          </p:cNvPr>
          <p:cNvPicPr>
            <a:picLocks noChangeAspect="1"/>
          </p:cNvPicPr>
          <p:nvPr/>
        </p:nvPicPr>
        <p:blipFill>
          <a:blip r:embed="rId4"/>
          <a:stretch>
            <a:fillRect/>
          </a:stretch>
        </p:blipFill>
        <p:spPr>
          <a:xfrm>
            <a:off x="357352" y="1422192"/>
            <a:ext cx="5024545" cy="4397646"/>
          </a:xfrm>
          <a:prstGeom prst="rect">
            <a:avLst/>
          </a:prstGeom>
        </p:spPr>
      </p:pic>
      <p:sp>
        <p:nvSpPr>
          <p:cNvPr id="10" name="TextBox 9">
            <a:extLst>
              <a:ext uri="{FF2B5EF4-FFF2-40B4-BE49-F238E27FC236}">
                <a16:creationId xmlns:a16="http://schemas.microsoft.com/office/drawing/2014/main" id="{52F8BD06-FB1D-759B-C235-5D4460EE71E5}"/>
              </a:ext>
            </a:extLst>
          </p:cNvPr>
          <p:cNvSpPr txBox="1"/>
          <p:nvPr/>
        </p:nvSpPr>
        <p:spPr>
          <a:xfrm>
            <a:off x="357352" y="5760339"/>
            <a:ext cx="5141405"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Map shows the prevalence (%) of qualification or education attainment levels in postcodes across Camden</a:t>
            </a:r>
          </a:p>
        </p:txBody>
      </p:sp>
    </p:spTree>
    <p:extLst>
      <p:ext uri="{BB962C8B-B14F-4D97-AF65-F5344CB8AC3E}">
        <p14:creationId xmlns:p14="http://schemas.microsoft.com/office/powerpoint/2010/main" val="1115719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86499" y="259492"/>
            <a:ext cx="11961340" cy="6450227"/>
          </a:xfrm>
        </p:spPr>
        <p:txBody>
          <a:bodyPr>
            <a:noAutofit/>
          </a:bodyPr>
          <a:lstStyle/>
          <a:p>
            <a:pPr marL="0" indent="0" algn="ctr">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Summary</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spcBef>
                <a:spcPts val="500"/>
              </a:spcBef>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The take home message is:</a:t>
            </a:r>
          </a:p>
          <a:p>
            <a:pPr marL="0" indent="0">
              <a:spcBef>
                <a:spcPts val="500"/>
              </a:spcBef>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Know the key characteristics of spatial dependence i.e., spatial heterogeneity and spatial autocorrelation</a:t>
            </a:r>
          </a:p>
          <a:p>
            <a:pPr marL="457200" indent="-457200">
              <a:buFont typeface="Arial"/>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The key for most spatial analysis, especially for spatial autocorrelation, is the derivation of the Spatial Weight Matrix (W)</a:t>
            </a:r>
          </a:p>
          <a:p>
            <a:pPr marL="457200" indent="-457200">
              <a:buFont typeface="Arial"/>
              <a:buAutoNum type="arabicPeriod"/>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Know how to quantify, measure and interpret the degree spatial dependence “globally” and “locally” using the Global Moran’s I statistic and Local Indicators of Spatial Association (LISA)</a:t>
            </a:r>
          </a:p>
          <a:p>
            <a:pPr marL="457200" indent="-457200">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Know how to generate the hypothesis, as well as interpret the results churned by methods highlighted in Point 3</a:t>
            </a:r>
          </a:p>
          <a:p>
            <a:pPr marL="457200" lvl="1"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2" name="Slide Number Placeholder 3">
            <a:extLst>
              <a:ext uri="{FF2B5EF4-FFF2-40B4-BE49-F238E27FC236}">
                <a16:creationId xmlns:a16="http://schemas.microsoft.com/office/drawing/2014/main" id="{96CF0567-69F1-67F6-6984-1AB04EA2B75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165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pic>
        <p:nvPicPr>
          <p:cNvPr id="2" name="Picture 1">
            <a:extLst>
              <a:ext uri="{FF2B5EF4-FFF2-40B4-BE49-F238E27FC236}">
                <a16:creationId xmlns:a16="http://schemas.microsoft.com/office/drawing/2014/main" id="{5D15E286-089F-EB90-7F73-0A422B2016D7}"/>
              </a:ext>
            </a:extLst>
          </p:cNvPr>
          <p:cNvPicPr>
            <a:picLocks noChangeAspect="1"/>
          </p:cNvPicPr>
          <p:nvPr/>
        </p:nvPicPr>
        <p:blipFill rotWithShape="1">
          <a:blip r:embed="rId2"/>
          <a:srcRect l="77845"/>
          <a:stretch/>
        </p:blipFill>
        <p:spPr>
          <a:xfrm>
            <a:off x="4340771" y="3877528"/>
            <a:ext cx="2957236" cy="1062034"/>
          </a:xfrm>
          <a:prstGeom prst="rect">
            <a:avLst/>
          </a:prstGeom>
        </p:spPr>
      </p:pic>
      <p:sp>
        <p:nvSpPr>
          <p:cNvPr id="5" name="Slide Number Placeholder 3">
            <a:extLst>
              <a:ext uri="{FF2B5EF4-FFF2-40B4-BE49-F238E27FC236}">
                <a16:creationId xmlns:a16="http://schemas.microsoft.com/office/drawing/2014/main" id="{6A73D860-EA5C-7860-C722-8471E3195E4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304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Formally, what is Spatial Dependance? </a:t>
            </a:r>
          </a:p>
        </p:txBody>
      </p:sp>
      <p:sp>
        <p:nvSpPr>
          <p:cNvPr id="3" name="Slide Number Placeholder 3">
            <a:extLst>
              <a:ext uri="{FF2B5EF4-FFF2-40B4-BE49-F238E27FC236}">
                <a16:creationId xmlns:a16="http://schemas.microsoft.com/office/drawing/2014/main" id="{45627FBB-5101-FC41-4D37-F7A8FB211F5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45989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349680" y="105161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Definition [1]</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436179" y="2081149"/>
            <a:ext cx="11319642" cy="1585325"/>
          </a:xfrm>
          <a:prstGeom prst="rect">
            <a:avLst/>
          </a:prstGeom>
          <a:solidFill>
            <a:schemeClr val="accent1">
              <a:lumMod val="60000"/>
              <a:lumOff val="40000"/>
            </a:schemeClr>
          </a:solid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Font typeface="Arial"/>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dependence </a:t>
            </a:r>
            <a:r>
              <a:rPr lang="en-US" sz="2400" dirty="0">
                <a:latin typeface="Helvetica Neue" panose="02000503000000020004" pitchFamily="2" charset="0"/>
                <a:ea typeface="Helvetica Neue" panose="02000503000000020004" pitchFamily="2" charset="0"/>
                <a:cs typeface="Helvetica Neue" panose="02000503000000020004" pitchFamily="2" charset="0"/>
              </a:rPr>
              <a:t>is the propensity for how nearby objects in geographic space tend to influence each other. It’s a reflection of how values observed at one location (e.g., city, region, country) is dependent on the values of </a:t>
            </a:r>
            <a:r>
              <a:rPr lang="en-GB" sz="2400" dirty="0">
                <a:latin typeface="Helvetica Neue" panose="02000503000000020004" pitchFamily="2" charset="0"/>
                <a:ea typeface="Helvetica Neue" panose="02000503000000020004" pitchFamily="2" charset="0"/>
                <a:cs typeface="Helvetica Neue" panose="02000503000000020004" pitchFamily="2" charset="0"/>
              </a:rPr>
              <a:t>neighbouring</a:t>
            </a:r>
            <a:r>
              <a:rPr lang="en-US" sz="2400" dirty="0">
                <a:latin typeface="Helvetica Neue" panose="02000503000000020004" pitchFamily="2" charset="0"/>
                <a:ea typeface="Helvetica Neue" panose="02000503000000020004" pitchFamily="2" charset="0"/>
                <a:cs typeface="Helvetica Neue" panose="02000503000000020004" pitchFamily="2" charset="0"/>
              </a:rPr>
              <a:t> observations from nearby locations.  </a:t>
            </a:r>
            <a:endParaRPr lang="en-US" sz="2400" dirty="0">
              <a:latin typeface="Helvetica" pitchFamily="2" charset="0"/>
              <a:ea typeface="Helvetica Neue Condensed" panose="02000503000000020004" pitchFamily="2" charset="0"/>
              <a:cs typeface="Helvetica Neue Condensed" panose="02000503000000020004" pitchFamily="2" charset="0"/>
            </a:endParaRPr>
          </a:p>
        </p:txBody>
      </p:sp>
      <p:sp>
        <p:nvSpPr>
          <p:cNvPr id="3" name="Content Placeholder 2">
            <a:extLst>
              <a:ext uri="{FF2B5EF4-FFF2-40B4-BE49-F238E27FC236}">
                <a16:creationId xmlns:a16="http://schemas.microsoft.com/office/drawing/2014/main" id="{3AB8232C-38E8-9D49-E659-F4999BB3AF33}"/>
              </a:ext>
            </a:extLst>
          </p:cNvPr>
          <p:cNvSpPr txBox="1">
            <a:spLocks/>
          </p:cNvSpPr>
          <p:nvPr/>
        </p:nvSpPr>
        <p:spPr>
          <a:xfrm>
            <a:off x="436179" y="4250494"/>
            <a:ext cx="11319642" cy="1740169"/>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In this context, there are two overarching characteristics of spatial data:</a:t>
            </a:r>
          </a:p>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Spatial autocorrelation</a:t>
            </a:r>
          </a:p>
          <a:p>
            <a:pPr>
              <a:buFont typeface="Wingdings" pitchFamily="2" charset="2"/>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Spatial heterogeneity </a:t>
            </a:r>
          </a:p>
        </p:txBody>
      </p:sp>
      <p:sp>
        <p:nvSpPr>
          <p:cNvPr id="41" name="TextBox 40">
            <a:extLst>
              <a:ext uri="{FF2B5EF4-FFF2-40B4-BE49-F238E27FC236}">
                <a16:creationId xmlns:a16="http://schemas.microsoft.com/office/drawing/2014/main" id="{54D19F40-23D0-E965-788F-CED4AEB3B430}"/>
              </a:ext>
            </a:extLst>
          </p:cNvPr>
          <p:cNvSpPr txBox="1"/>
          <p:nvPr/>
        </p:nvSpPr>
        <p:spPr>
          <a:xfrm>
            <a:off x="7947006" y="1156277"/>
            <a:ext cx="3808815"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Recall Tobler’s 1</a:t>
            </a:r>
            <a:r>
              <a:rPr lang="en-GB" b="1" baseline="30000" dirty="0">
                <a:latin typeface="HELVETICA NEUE THIN" panose="020B0403020202020204" pitchFamily="34" charset="0"/>
                <a:ea typeface="HELVETICA NEUE THIN" panose="020B0403020202020204" pitchFamily="34" charset="0"/>
              </a:rPr>
              <a:t>st</a:t>
            </a:r>
            <a:r>
              <a:rPr lang="en-GB" b="1" dirty="0">
                <a:latin typeface="HELVETICA NEUE THIN" panose="020B0403020202020204" pitchFamily="34" charset="0"/>
                <a:ea typeface="HELVETICA NEUE THIN" panose="020B0403020202020204" pitchFamily="34" charset="0"/>
              </a:rPr>
              <a:t> Law of Geography</a:t>
            </a:r>
          </a:p>
        </p:txBody>
      </p:sp>
      <p:sp>
        <p:nvSpPr>
          <p:cNvPr id="5" name="Slide Number Placeholder 3">
            <a:extLst>
              <a:ext uri="{FF2B5EF4-FFF2-40B4-BE49-F238E27FC236}">
                <a16:creationId xmlns:a16="http://schemas.microsoft.com/office/drawing/2014/main" id="{309DE2C5-5F56-4272-477F-193BAA984A0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22442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349680" y="105161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Definition [2]</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436179" y="2081149"/>
            <a:ext cx="11319642" cy="1585325"/>
          </a:xfrm>
          <a:prstGeom prst="rect">
            <a:avLst/>
          </a:prstGeom>
          <a:solidFill>
            <a:schemeClr val="accent1">
              <a:lumMod val="60000"/>
              <a:lumOff val="40000"/>
            </a:schemeClr>
          </a:solid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Font typeface="Arial"/>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dependence </a:t>
            </a:r>
            <a:r>
              <a:rPr lang="en-US" sz="2400" dirty="0">
                <a:latin typeface="Helvetica Neue" panose="02000503000000020004" pitchFamily="2" charset="0"/>
                <a:ea typeface="Helvetica Neue" panose="02000503000000020004" pitchFamily="2" charset="0"/>
                <a:cs typeface="Helvetica Neue" panose="02000503000000020004" pitchFamily="2" charset="0"/>
              </a:rPr>
              <a:t>is the propensity for how nearby objects in geographic space tend to influence each other. It’s a reflection of how values observed at one location (e.g., city, region, country) is dependent on the values of </a:t>
            </a:r>
            <a:r>
              <a:rPr lang="en-GB" sz="2400" dirty="0">
                <a:latin typeface="Helvetica Neue" panose="02000503000000020004" pitchFamily="2" charset="0"/>
                <a:ea typeface="Helvetica Neue" panose="02000503000000020004" pitchFamily="2" charset="0"/>
                <a:cs typeface="Helvetica Neue" panose="02000503000000020004" pitchFamily="2" charset="0"/>
              </a:rPr>
              <a:t>neighbouring</a:t>
            </a:r>
            <a:r>
              <a:rPr lang="en-US" sz="2400" dirty="0">
                <a:latin typeface="Helvetica Neue" panose="02000503000000020004" pitchFamily="2" charset="0"/>
                <a:ea typeface="Helvetica Neue" panose="02000503000000020004" pitchFamily="2" charset="0"/>
                <a:cs typeface="Helvetica Neue" panose="02000503000000020004" pitchFamily="2" charset="0"/>
              </a:rPr>
              <a:t> observations from nearby locations.  </a:t>
            </a:r>
            <a:endParaRPr lang="en-US" sz="2400" dirty="0">
              <a:latin typeface="Helvetica" pitchFamily="2" charset="0"/>
              <a:ea typeface="Helvetica Neue Condensed" panose="02000503000000020004" pitchFamily="2" charset="0"/>
              <a:cs typeface="Helvetica Neue Condensed" panose="02000503000000020004" pitchFamily="2" charset="0"/>
            </a:endParaRPr>
          </a:p>
        </p:txBody>
      </p:sp>
      <p:sp>
        <p:nvSpPr>
          <p:cNvPr id="3" name="Content Placeholder 2">
            <a:extLst>
              <a:ext uri="{FF2B5EF4-FFF2-40B4-BE49-F238E27FC236}">
                <a16:creationId xmlns:a16="http://schemas.microsoft.com/office/drawing/2014/main" id="{3AB8232C-38E8-9D49-E659-F4999BB3AF33}"/>
              </a:ext>
            </a:extLst>
          </p:cNvPr>
          <p:cNvSpPr txBox="1">
            <a:spLocks/>
          </p:cNvSpPr>
          <p:nvPr/>
        </p:nvSpPr>
        <p:spPr>
          <a:xfrm>
            <a:off x="436179" y="4161104"/>
            <a:ext cx="11319642" cy="1740169"/>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itchFamily="2" charset="2"/>
              <a:buChar char="§"/>
            </a:pPr>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autocorrelation</a:t>
            </a:r>
          </a:p>
          <a:p>
            <a:pPr marL="0" indent="0">
              <a:buNone/>
            </a:pPr>
            <a:r>
              <a:rPr lang="en-US" sz="2400" dirty="0">
                <a:latin typeface="Helvetica Neue" panose="02000503000000020004" pitchFamily="2" charset="0"/>
                <a:ea typeface="Helvetica Neue" panose="02000503000000020004" pitchFamily="2" charset="0"/>
                <a:cs typeface="Helvetica Neue" panose="02000503000000020004" pitchFamily="2" charset="0"/>
              </a:rPr>
              <a:t>This describes the degree of how spatial locations (i.e., points, areas, or raster cells) </a:t>
            </a:r>
            <a:r>
              <a:rPr lang="en-US" sz="2400" b="1" dirty="0">
                <a:latin typeface="Helvetica Neue" panose="02000503000000020004" pitchFamily="2" charset="0"/>
                <a:ea typeface="Helvetica Neue" panose="02000503000000020004" pitchFamily="2" charset="0"/>
                <a:cs typeface="Helvetica Neue" panose="02000503000000020004" pitchFamily="2" charset="0"/>
              </a:rPr>
              <a:t>close</a:t>
            </a:r>
            <a:r>
              <a:rPr lang="en-US" sz="2400" dirty="0">
                <a:latin typeface="Helvetica Neue" panose="02000503000000020004" pitchFamily="2" charset="0"/>
                <a:ea typeface="Helvetica Neue" panose="02000503000000020004" pitchFamily="2" charset="0"/>
                <a:cs typeface="Helvetica Neue" panose="02000503000000020004" pitchFamily="2" charset="0"/>
              </a:rPr>
              <a:t> to each other share similar values (i.e., locations that are akin to each other).</a:t>
            </a:r>
          </a:p>
        </p:txBody>
      </p:sp>
      <p:sp>
        <p:nvSpPr>
          <p:cNvPr id="41" name="TextBox 40">
            <a:extLst>
              <a:ext uri="{FF2B5EF4-FFF2-40B4-BE49-F238E27FC236}">
                <a16:creationId xmlns:a16="http://schemas.microsoft.com/office/drawing/2014/main" id="{54D19F40-23D0-E965-788F-CED4AEB3B430}"/>
              </a:ext>
            </a:extLst>
          </p:cNvPr>
          <p:cNvSpPr txBox="1"/>
          <p:nvPr/>
        </p:nvSpPr>
        <p:spPr>
          <a:xfrm>
            <a:off x="7947006" y="1156277"/>
            <a:ext cx="3808815"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Recall Tobler’s 1</a:t>
            </a:r>
            <a:r>
              <a:rPr lang="en-GB" b="1" baseline="30000" dirty="0">
                <a:latin typeface="HELVETICA NEUE THIN" panose="020B0403020202020204" pitchFamily="34" charset="0"/>
                <a:ea typeface="HELVETICA NEUE THIN" panose="020B0403020202020204" pitchFamily="34" charset="0"/>
              </a:rPr>
              <a:t>st</a:t>
            </a:r>
            <a:r>
              <a:rPr lang="en-GB" b="1" dirty="0">
                <a:latin typeface="HELVETICA NEUE THIN" panose="020B0403020202020204" pitchFamily="34" charset="0"/>
                <a:ea typeface="HELVETICA NEUE THIN" panose="020B0403020202020204" pitchFamily="34" charset="0"/>
              </a:rPr>
              <a:t> Law of Geography</a:t>
            </a:r>
          </a:p>
        </p:txBody>
      </p:sp>
      <p:sp>
        <p:nvSpPr>
          <p:cNvPr id="5" name="Slide Number Placeholder 3">
            <a:extLst>
              <a:ext uri="{FF2B5EF4-FFF2-40B4-BE49-F238E27FC236}">
                <a16:creationId xmlns:a16="http://schemas.microsoft.com/office/drawing/2014/main" id="{65361CEE-6FEA-C543-3B53-FFE8BFCCC95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81214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49982" y="137211"/>
            <a:ext cx="10339341"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An illustrative example of spatial autocorrelation</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3" name="Picture 2" descr="Diagram&#10;&#10;Description automatically generated">
            <a:extLst>
              <a:ext uri="{FF2B5EF4-FFF2-40B4-BE49-F238E27FC236}">
                <a16:creationId xmlns:a16="http://schemas.microsoft.com/office/drawing/2014/main" id="{516A72D0-0518-DEE3-5AAE-8F9229ED3C92}"/>
              </a:ext>
            </a:extLst>
          </p:cNvPr>
          <p:cNvPicPr>
            <a:picLocks noChangeAspect="1"/>
          </p:cNvPicPr>
          <p:nvPr/>
        </p:nvPicPr>
        <p:blipFill>
          <a:blip r:embed="rId3"/>
          <a:stretch>
            <a:fillRect/>
          </a:stretch>
        </p:blipFill>
        <p:spPr>
          <a:xfrm>
            <a:off x="1702677" y="788325"/>
            <a:ext cx="7923237" cy="5920897"/>
          </a:xfrm>
          <a:prstGeom prst="rect">
            <a:avLst/>
          </a:prstGeom>
        </p:spPr>
      </p:pic>
      <p:sp>
        <p:nvSpPr>
          <p:cNvPr id="2" name="TextBox 1">
            <a:extLst>
              <a:ext uri="{FF2B5EF4-FFF2-40B4-BE49-F238E27FC236}">
                <a16:creationId xmlns:a16="http://schemas.microsoft.com/office/drawing/2014/main" id="{E8F8F02A-235A-BCC3-320D-70746CDAF9FB}"/>
              </a:ext>
            </a:extLst>
          </p:cNvPr>
          <p:cNvSpPr txBox="1"/>
          <p:nvPr/>
        </p:nvSpPr>
        <p:spPr>
          <a:xfrm>
            <a:off x="9804827" y="1733362"/>
            <a:ext cx="2320562" cy="2462213"/>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Notes: We concern ourselves with areas that are concentrated, or forms clusters of a specific value. </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Here, we can see concentrations, or clusters of income in the SE region, high income in the Northern region etc.</a:t>
            </a:r>
          </a:p>
        </p:txBody>
      </p:sp>
      <p:sp>
        <p:nvSpPr>
          <p:cNvPr id="5" name="Slide Number Placeholder 3">
            <a:extLst>
              <a:ext uri="{FF2B5EF4-FFF2-40B4-BE49-F238E27FC236}">
                <a16:creationId xmlns:a16="http://schemas.microsoft.com/office/drawing/2014/main" id="{C0393E3D-0D8B-60A2-BB4E-B3805A59FFD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7</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7293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349680" y="105161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Definition [3]</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436179" y="2081149"/>
            <a:ext cx="11319642" cy="1585325"/>
          </a:xfrm>
          <a:prstGeom prst="rect">
            <a:avLst/>
          </a:prstGeom>
          <a:solidFill>
            <a:schemeClr val="accent1">
              <a:lumMod val="60000"/>
              <a:lumOff val="40000"/>
            </a:schemeClr>
          </a:solid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Font typeface="Arial"/>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dependence </a:t>
            </a:r>
            <a:r>
              <a:rPr lang="en-US" sz="2400" dirty="0">
                <a:latin typeface="Helvetica Neue" panose="02000503000000020004" pitchFamily="2" charset="0"/>
                <a:ea typeface="Helvetica Neue" panose="02000503000000020004" pitchFamily="2" charset="0"/>
                <a:cs typeface="Helvetica Neue" panose="02000503000000020004" pitchFamily="2" charset="0"/>
              </a:rPr>
              <a:t>is the propensity for how nearby objects in geographic space tend to influence each other. It’s a reflection of how values observed at one location (e.g., city, region, country) is dependent on the values of </a:t>
            </a:r>
            <a:r>
              <a:rPr lang="en-GB" sz="2400" dirty="0">
                <a:latin typeface="Helvetica Neue" panose="02000503000000020004" pitchFamily="2" charset="0"/>
                <a:ea typeface="Helvetica Neue" panose="02000503000000020004" pitchFamily="2" charset="0"/>
                <a:cs typeface="Helvetica Neue" panose="02000503000000020004" pitchFamily="2" charset="0"/>
              </a:rPr>
              <a:t>neighbouring</a:t>
            </a:r>
            <a:r>
              <a:rPr lang="en-US" sz="2400" dirty="0">
                <a:latin typeface="Helvetica Neue" panose="02000503000000020004" pitchFamily="2" charset="0"/>
                <a:ea typeface="Helvetica Neue" panose="02000503000000020004" pitchFamily="2" charset="0"/>
                <a:cs typeface="Helvetica Neue" panose="02000503000000020004" pitchFamily="2" charset="0"/>
              </a:rPr>
              <a:t> observations from nearby locations.  </a:t>
            </a:r>
            <a:endParaRPr lang="en-US" sz="2400" dirty="0">
              <a:latin typeface="Helvetica" pitchFamily="2" charset="0"/>
              <a:ea typeface="Helvetica Neue Condensed" panose="02000503000000020004" pitchFamily="2" charset="0"/>
              <a:cs typeface="Helvetica Neue Condensed" panose="02000503000000020004" pitchFamily="2" charset="0"/>
            </a:endParaRPr>
          </a:p>
        </p:txBody>
      </p:sp>
      <p:sp>
        <p:nvSpPr>
          <p:cNvPr id="3" name="Content Placeholder 2">
            <a:extLst>
              <a:ext uri="{FF2B5EF4-FFF2-40B4-BE49-F238E27FC236}">
                <a16:creationId xmlns:a16="http://schemas.microsoft.com/office/drawing/2014/main" id="{3AB8232C-38E8-9D49-E659-F4999BB3AF33}"/>
              </a:ext>
            </a:extLst>
          </p:cNvPr>
          <p:cNvSpPr txBox="1">
            <a:spLocks/>
          </p:cNvSpPr>
          <p:nvPr/>
        </p:nvSpPr>
        <p:spPr>
          <a:xfrm>
            <a:off x="436179" y="4161104"/>
            <a:ext cx="11319642" cy="1740169"/>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itchFamily="2" charset="2"/>
              <a:buChar char="§"/>
            </a:pPr>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heterogeneity</a:t>
            </a:r>
          </a:p>
          <a:p>
            <a:pPr marL="0" indent="0">
              <a:buNone/>
            </a:pPr>
            <a:r>
              <a:rPr lang="en-US" sz="2400" dirty="0">
                <a:latin typeface="Helvetica Neue" panose="02000503000000020004" pitchFamily="2" charset="0"/>
                <a:ea typeface="Helvetica Neue" panose="02000503000000020004" pitchFamily="2" charset="0"/>
                <a:cs typeface="Helvetica Neue" panose="02000503000000020004" pitchFamily="2" charset="0"/>
              </a:rPr>
              <a:t>This essentially describes the uneven distribution of observed values </a:t>
            </a:r>
            <a:r>
              <a:rPr lang="en-US" sz="2400" b="1" dirty="0">
                <a:latin typeface="Helvetica Neue" panose="02000503000000020004" pitchFamily="2" charset="0"/>
                <a:ea typeface="Helvetica Neue" panose="02000503000000020004" pitchFamily="2" charset="0"/>
                <a:cs typeface="Helvetica Neue" panose="02000503000000020004" pitchFamily="2" charset="0"/>
              </a:rPr>
              <a:t>across the entire </a:t>
            </a:r>
            <a:r>
              <a:rPr lang="en-US" sz="2400" dirty="0">
                <a:latin typeface="Helvetica Neue" panose="02000503000000020004" pitchFamily="2" charset="0"/>
                <a:ea typeface="Helvetica Neue" panose="02000503000000020004" pitchFamily="2" charset="0"/>
                <a:cs typeface="Helvetica Neue" panose="02000503000000020004" pitchFamily="2" charset="0"/>
              </a:rPr>
              <a:t>geographical space.</a:t>
            </a:r>
          </a:p>
        </p:txBody>
      </p:sp>
      <p:sp>
        <p:nvSpPr>
          <p:cNvPr id="41" name="TextBox 40">
            <a:extLst>
              <a:ext uri="{FF2B5EF4-FFF2-40B4-BE49-F238E27FC236}">
                <a16:creationId xmlns:a16="http://schemas.microsoft.com/office/drawing/2014/main" id="{54D19F40-23D0-E965-788F-CED4AEB3B430}"/>
              </a:ext>
            </a:extLst>
          </p:cNvPr>
          <p:cNvSpPr txBox="1"/>
          <p:nvPr/>
        </p:nvSpPr>
        <p:spPr>
          <a:xfrm>
            <a:off x="8091448" y="1151732"/>
            <a:ext cx="3664373" cy="369332"/>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rPr>
              <a:t>Recall Tobler’s 1</a:t>
            </a:r>
            <a:r>
              <a:rPr lang="en-GB" b="1" baseline="30000" dirty="0">
                <a:latin typeface="HELVETICA NEUE THIN" panose="020B0403020202020204" pitchFamily="34" charset="0"/>
                <a:ea typeface="HELVETICA NEUE THIN" panose="020B0403020202020204" pitchFamily="34" charset="0"/>
              </a:rPr>
              <a:t>st</a:t>
            </a:r>
            <a:r>
              <a:rPr lang="en-GB" b="1" dirty="0">
                <a:latin typeface="HELVETICA NEUE THIN" panose="020B0403020202020204" pitchFamily="34" charset="0"/>
                <a:ea typeface="HELVETICA NEUE THIN" panose="020B0403020202020204" pitchFamily="34" charset="0"/>
              </a:rPr>
              <a:t> Law of Geography</a:t>
            </a:r>
          </a:p>
        </p:txBody>
      </p:sp>
      <p:sp>
        <p:nvSpPr>
          <p:cNvPr id="5" name="Slide Number Placeholder 3">
            <a:extLst>
              <a:ext uri="{FF2B5EF4-FFF2-40B4-BE49-F238E27FC236}">
                <a16:creationId xmlns:a16="http://schemas.microsoft.com/office/drawing/2014/main" id="{F211084D-4F82-25F0-BC49-62BFBFFA510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spTree>
    <p:extLst>
      <p:ext uri="{BB962C8B-B14F-4D97-AF65-F5344CB8AC3E}">
        <p14:creationId xmlns:p14="http://schemas.microsoft.com/office/powerpoint/2010/main" val="2317125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49982" y="137211"/>
            <a:ext cx="10339341"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An illustrative example of spatial heterogeneity</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6" name="Picture 5" descr="Diagram&#10;&#10;Description automatically generated">
            <a:extLst>
              <a:ext uri="{FF2B5EF4-FFF2-40B4-BE49-F238E27FC236}">
                <a16:creationId xmlns:a16="http://schemas.microsoft.com/office/drawing/2014/main" id="{B76F4D9F-C299-09E5-8242-F1420946F9F6}"/>
              </a:ext>
            </a:extLst>
          </p:cNvPr>
          <p:cNvPicPr>
            <a:picLocks noChangeAspect="1"/>
          </p:cNvPicPr>
          <p:nvPr/>
        </p:nvPicPr>
        <p:blipFill>
          <a:blip r:embed="rId3"/>
          <a:stretch>
            <a:fillRect/>
          </a:stretch>
        </p:blipFill>
        <p:spPr>
          <a:xfrm>
            <a:off x="2003167" y="936606"/>
            <a:ext cx="7772400" cy="4794388"/>
          </a:xfrm>
          <a:prstGeom prst="rect">
            <a:avLst/>
          </a:prstGeom>
        </p:spPr>
      </p:pic>
      <p:sp>
        <p:nvSpPr>
          <p:cNvPr id="2" name="TextBox 1">
            <a:extLst>
              <a:ext uri="{FF2B5EF4-FFF2-40B4-BE49-F238E27FC236}">
                <a16:creationId xmlns:a16="http://schemas.microsoft.com/office/drawing/2014/main" id="{ACA9C749-926B-8F92-B008-0F2A0C2E91B5}"/>
              </a:ext>
            </a:extLst>
          </p:cNvPr>
          <p:cNvSpPr txBox="1"/>
          <p:nvPr/>
        </p:nvSpPr>
        <p:spPr>
          <a:xfrm>
            <a:off x="10012297" y="1733362"/>
            <a:ext cx="2113092" cy="1600438"/>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Notes: Variation in earnings across the US landscape is spatially heterogeneous – it changes across or “horizontally” US’ landscape.</a:t>
            </a:r>
          </a:p>
        </p:txBody>
      </p:sp>
      <p:sp>
        <p:nvSpPr>
          <p:cNvPr id="3" name="Slide Number Placeholder 3">
            <a:extLst>
              <a:ext uri="{FF2B5EF4-FFF2-40B4-BE49-F238E27FC236}">
                <a16:creationId xmlns:a16="http://schemas.microsoft.com/office/drawing/2014/main" id="{05C03DC6-77CA-012C-7638-3048DD1CF65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51317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28389</TotalTime>
  <Words>4500</Words>
  <Application>Microsoft Macintosh PowerPoint</Application>
  <PresentationFormat>Widescreen</PresentationFormat>
  <Paragraphs>569</Paragraphs>
  <Slides>38</Slides>
  <Notes>31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38</vt:i4>
      </vt:variant>
    </vt:vector>
  </HeadingPairs>
  <TitlesOfParts>
    <vt:vector size="52" baseType="lpstr">
      <vt:lpstr>ＭＳ Ｐゴシック</vt:lpstr>
      <vt:lpstr>-webkit-standard</vt:lpstr>
      <vt:lpstr>Arial</vt:lpstr>
      <vt:lpstr>Arial</vt:lpstr>
      <vt:lpstr>Calibri</vt:lpstr>
      <vt:lpstr>Cambria Math</vt:lpstr>
      <vt:lpstr>Helvetica</vt:lpstr>
      <vt:lpstr>Helvetica Neue</vt:lpstr>
      <vt:lpstr>Helvetica Neue Light</vt:lpstr>
      <vt:lpstr>HELVETICA NEUE THIN</vt:lpstr>
      <vt:lpstr>HELVETICA NEUE THIN</vt:lpstr>
      <vt:lpstr>Wingdings</vt:lpstr>
      <vt:lpstr>Office Theme</vt:lpstr>
      <vt:lpstr>Custom Design</vt:lpstr>
      <vt:lpstr>PowerPoint Presentation</vt:lpstr>
      <vt:lpstr>PowerPoint Presentation</vt:lpstr>
      <vt:lpstr>PowerPoint Presentation</vt:lpstr>
      <vt:lpstr>Formally, what is Spatial Dependance?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Weight Matrices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334</cp:revision>
  <dcterms:created xsi:type="dcterms:W3CDTF">2020-11-19T14:47:11Z</dcterms:created>
  <dcterms:modified xsi:type="dcterms:W3CDTF">2025-10-13T11:46:33Z</dcterms:modified>
</cp:coreProperties>
</file>